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8"/>
  </p:notesMasterIdLst>
  <p:sldIdLst>
    <p:sldId id="256" r:id="rId2"/>
    <p:sldId id="270" r:id="rId3"/>
    <p:sldId id="257" r:id="rId4"/>
    <p:sldId id="258" r:id="rId5"/>
    <p:sldId id="259" r:id="rId6"/>
    <p:sldId id="271"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374" autoAdjust="0"/>
  </p:normalViewPr>
  <p:slideViewPr>
    <p:cSldViewPr snapToGrid="0">
      <p:cViewPr varScale="1">
        <p:scale>
          <a:sx n="92" d="100"/>
          <a:sy n="92" d="100"/>
        </p:scale>
        <p:origin x="13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2.png"/><Relationship Id="rId7" Type="http://schemas.openxmlformats.org/officeDocument/2006/relationships/image" Target="../media/image4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2.png"/><Relationship Id="rId7" Type="http://schemas.openxmlformats.org/officeDocument/2006/relationships/image" Target="../media/image4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3F2B6-89C8-46CB-9290-24D3E48A0B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D9D80F-92E8-421D-861C-BE8404BAD795}">
      <dgm:prSet/>
      <dgm:spPr/>
      <dgm:t>
        <a:bodyPr/>
        <a:lstStyle/>
        <a:p>
          <a:pPr>
            <a:lnSpc>
              <a:spcPct val="100000"/>
            </a:lnSpc>
          </a:pPr>
          <a:r>
            <a:rPr lang="en-IN" dirty="0"/>
            <a:t>ML.NET</a:t>
          </a:r>
          <a:endParaRPr lang="en-US" dirty="0"/>
        </a:p>
      </dgm:t>
    </dgm:pt>
    <dgm:pt modelId="{6C5D2CCA-99A1-45D5-ADF7-5AB807C7524C}" type="parTrans" cxnId="{AA141CCA-93F2-43ED-8257-26ACA06248C0}">
      <dgm:prSet/>
      <dgm:spPr/>
      <dgm:t>
        <a:bodyPr/>
        <a:lstStyle/>
        <a:p>
          <a:endParaRPr lang="en-US"/>
        </a:p>
      </dgm:t>
    </dgm:pt>
    <dgm:pt modelId="{CF896199-AA49-4F54-A190-BC5253883D04}" type="sibTrans" cxnId="{AA141CCA-93F2-43ED-8257-26ACA06248C0}">
      <dgm:prSet/>
      <dgm:spPr/>
      <dgm:t>
        <a:bodyPr/>
        <a:lstStyle/>
        <a:p>
          <a:endParaRPr lang="en-US"/>
        </a:p>
      </dgm:t>
    </dgm:pt>
    <dgm:pt modelId="{62F7F55B-5DCE-44C5-A3BE-9F4BA7D105E3}">
      <dgm:prSet/>
      <dgm:spPr/>
      <dgm:t>
        <a:bodyPr/>
        <a:lstStyle/>
        <a:p>
          <a:pPr>
            <a:lnSpc>
              <a:spcPct val="100000"/>
            </a:lnSpc>
          </a:pPr>
          <a:r>
            <a:rPr lang="en-IN" dirty="0"/>
            <a:t>.NET for Apache Spark</a:t>
          </a:r>
          <a:endParaRPr lang="en-US" dirty="0"/>
        </a:p>
      </dgm:t>
    </dgm:pt>
    <dgm:pt modelId="{DCF18631-5099-40E5-9A19-2B8D27D0C971}" type="parTrans" cxnId="{C2B7AB6A-1615-4630-9D0F-F87E95265076}">
      <dgm:prSet/>
      <dgm:spPr/>
      <dgm:t>
        <a:bodyPr/>
        <a:lstStyle/>
        <a:p>
          <a:endParaRPr lang="en-US"/>
        </a:p>
      </dgm:t>
    </dgm:pt>
    <dgm:pt modelId="{FB1BC810-2534-4EFD-83EB-71C48CBC3341}" type="sibTrans" cxnId="{C2B7AB6A-1615-4630-9D0F-F87E95265076}">
      <dgm:prSet/>
      <dgm:spPr/>
      <dgm:t>
        <a:bodyPr/>
        <a:lstStyle/>
        <a:p>
          <a:endParaRPr lang="en-US"/>
        </a:p>
      </dgm:t>
    </dgm:pt>
    <dgm:pt modelId="{6DBF0D85-91A6-4823-B71B-5CA3AD1A71A9}">
      <dgm:prSet/>
      <dgm:spPr/>
      <dgm:t>
        <a:bodyPr/>
        <a:lstStyle/>
        <a:p>
          <a:pPr>
            <a:lnSpc>
              <a:spcPct val="100000"/>
            </a:lnSpc>
          </a:pPr>
          <a:r>
            <a:rPr lang="en-IN"/>
            <a:t>Cognitive Services</a:t>
          </a:r>
          <a:endParaRPr lang="en-US"/>
        </a:p>
      </dgm:t>
    </dgm:pt>
    <dgm:pt modelId="{D24E6FC3-0317-4722-840C-457F6867F6F3}" type="parTrans" cxnId="{B05528AF-6C23-46B5-BDBA-550D28D9545F}">
      <dgm:prSet/>
      <dgm:spPr/>
      <dgm:t>
        <a:bodyPr/>
        <a:lstStyle/>
        <a:p>
          <a:endParaRPr lang="en-US"/>
        </a:p>
      </dgm:t>
    </dgm:pt>
    <dgm:pt modelId="{44D020C0-8639-4065-BE3A-D9173152F048}" type="sibTrans" cxnId="{B05528AF-6C23-46B5-BDBA-550D28D9545F}">
      <dgm:prSet/>
      <dgm:spPr/>
      <dgm:t>
        <a:bodyPr/>
        <a:lstStyle/>
        <a:p>
          <a:endParaRPr lang="en-US"/>
        </a:p>
      </dgm:t>
    </dgm:pt>
    <dgm:pt modelId="{D30432F1-6425-4967-8620-D8135BDE43D9}">
      <dgm:prSet/>
      <dgm:spPr/>
      <dgm:t>
        <a:bodyPr/>
        <a:lstStyle/>
        <a:p>
          <a:pPr>
            <a:lnSpc>
              <a:spcPct val="100000"/>
            </a:lnSpc>
          </a:pPr>
          <a:r>
            <a:rPr lang="en-IN"/>
            <a:t>Azure Machine Learning</a:t>
          </a:r>
          <a:endParaRPr lang="en-US"/>
        </a:p>
      </dgm:t>
    </dgm:pt>
    <dgm:pt modelId="{CFD15CED-F1E2-437A-82C8-16D591CD2A1A}" type="parTrans" cxnId="{175E5009-8F01-4BC8-9BE5-84215379360C}">
      <dgm:prSet/>
      <dgm:spPr/>
      <dgm:t>
        <a:bodyPr/>
        <a:lstStyle/>
        <a:p>
          <a:endParaRPr lang="en-US"/>
        </a:p>
      </dgm:t>
    </dgm:pt>
    <dgm:pt modelId="{C00CF3F7-53A9-4AFA-A11F-94B3D5F612DA}" type="sibTrans" cxnId="{175E5009-8F01-4BC8-9BE5-84215379360C}">
      <dgm:prSet/>
      <dgm:spPr/>
      <dgm:t>
        <a:bodyPr/>
        <a:lstStyle/>
        <a:p>
          <a:endParaRPr lang="en-US"/>
        </a:p>
      </dgm:t>
    </dgm:pt>
    <dgm:pt modelId="{1EE7037F-2169-4404-BEC8-4E7F83DC14C0}">
      <dgm:prSet/>
      <dgm:spPr/>
      <dgm:t>
        <a:bodyPr/>
        <a:lstStyle/>
        <a:p>
          <a:pPr>
            <a:lnSpc>
              <a:spcPct val="100000"/>
            </a:lnSpc>
          </a:pPr>
          <a:r>
            <a:rPr lang="en-IN"/>
            <a:t>F# for Data Science and ML</a:t>
          </a:r>
          <a:endParaRPr lang="en-US"/>
        </a:p>
      </dgm:t>
    </dgm:pt>
    <dgm:pt modelId="{69DCED66-0C31-4666-BAA3-E0EFBCCB1861}" type="parTrans" cxnId="{56F744EF-1F13-45AC-94F9-6466A6211657}">
      <dgm:prSet/>
      <dgm:spPr/>
      <dgm:t>
        <a:bodyPr/>
        <a:lstStyle/>
        <a:p>
          <a:endParaRPr lang="en-US"/>
        </a:p>
      </dgm:t>
    </dgm:pt>
    <dgm:pt modelId="{4D9092D3-95AA-45FF-A898-F2401E62D535}" type="sibTrans" cxnId="{56F744EF-1F13-45AC-94F9-6466A6211657}">
      <dgm:prSet/>
      <dgm:spPr/>
      <dgm:t>
        <a:bodyPr/>
        <a:lstStyle/>
        <a:p>
          <a:endParaRPr lang="en-US"/>
        </a:p>
      </dgm:t>
    </dgm:pt>
    <dgm:pt modelId="{595BB84C-09A4-441D-89B9-A4F3C363D88E}" type="pres">
      <dgm:prSet presAssocID="{D133F2B6-89C8-46CB-9290-24D3E48A0B48}" presName="root" presStyleCnt="0">
        <dgm:presLayoutVars>
          <dgm:dir/>
          <dgm:resizeHandles val="exact"/>
        </dgm:presLayoutVars>
      </dgm:prSet>
      <dgm:spPr/>
    </dgm:pt>
    <dgm:pt modelId="{FE59E252-C282-448D-BDE5-F42248CDE414}" type="pres">
      <dgm:prSet presAssocID="{CCD9D80F-92E8-421D-861C-BE8404BAD795}" presName="compNode" presStyleCnt="0"/>
      <dgm:spPr/>
    </dgm:pt>
    <dgm:pt modelId="{C023205A-BB22-4C44-801A-C673BDB94FEC}" type="pres">
      <dgm:prSet presAssocID="{CCD9D80F-92E8-421D-861C-BE8404BAD795}" presName="bgRect" presStyleLbl="bgShp" presStyleIdx="0" presStyleCnt="5"/>
      <dgm:spPr/>
    </dgm:pt>
    <dgm:pt modelId="{5D8A5297-E59E-4124-B7B9-BE9359B0DBD7}" type="pres">
      <dgm:prSet presAssocID="{CCD9D80F-92E8-421D-861C-BE8404BAD79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0D178FE3-B760-48C2-A3D2-4CA0F517991E}" type="pres">
      <dgm:prSet presAssocID="{CCD9D80F-92E8-421D-861C-BE8404BAD795}" presName="spaceRect" presStyleCnt="0"/>
      <dgm:spPr/>
    </dgm:pt>
    <dgm:pt modelId="{706F9629-9FCB-4CE5-A914-EFDE90A9602E}" type="pres">
      <dgm:prSet presAssocID="{CCD9D80F-92E8-421D-861C-BE8404BAD795}" presName="parTx" presStyleLbl="revTx" presStyleIdx="0" presStyleCnt="5">
        <dgm:presLayoutVars>
          <dgm:chMax val="0"/>
          <dgm:chPref val="0"/>
        </dgm:presLayoutVars>
      </dgm:prSet>
      <dgm:spPr/>
    </dgm:pt>
    <dgm:pt modelId="{326EE6E5-4B34-4AF3-8F18-1B5B3B79DEDC}" type="pres">
      <dgm:prSet presAssocID="{CF896199-AA49-4F54-A190-BC5253883D04}" presName="sibTrans" presStyleCnt="0"/>
      <dgm:spPr/>
    </dgm:pt>
    <dgm:pt modelId="{77776EF7-5855-41DC-9E93-914B907F5BC7}" type="pres">
      <dgm:prSet presAssocID="{62F7F55B-5DCE-44C5-A3BE-9F4BA7D105E3}" presName="compNode" presStyleCnt="0"/>
      <dgm:spPr/>
    </dgm:pt>
    <dgm:pt modelId="{FCFC20E7-D291-40BE-84D7-8668BDD6ABE7}" type="pres">
      <dgm:prSet presAssocID="{62F7F55B-5DCE-44C5-A3BE-9F4BA7D105E3}" presName="bgRect" presStyleLbl="bgShp" presStyleIdx="1" presStyleCnt="5"/>
      <dgm:spPr/>
    </dgm:pt>
    <dgm:pt modelId="{86CD976D-C355-4DBE-878D-D03203077DD9}" type="pres">
      <dgm:prSet presAssocID="{62F7F55B-5DCE-44C5-A3BE-9F4BA7D105E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F791803-D87B-4164-8EFA-D9522D985DFB}" type="pres">
      <dgm:prSet presAssocID="{62F7F55B-5DCE-44C5-A3BE-9F4BA7D105E3}" presName="spaceRect" presStyleCnt="0"/>
      <dgm:spPr/>
    </dgm:pt>
    <dgm:pt modelId="{605CDF34-5604-4670-863E-C8913C9CE62B}" type="pres">
      <dgm:prSet presAssocID="{62F7F55B-5DCE-44C5-A3BE-9F4BA7D105E3}" presName="parTx" presStyleLbl="revTx" presStyleIdx="1" presStyleCnt="5">
        <dgm:presLayoutVars>
          <dgm:chMax val="0"/>
          <dgm:chPref val="0"/>
        </dgm:presLayoutVars>
      </dgm:prSet>
      <dgm:spPr/>
    </dgm:pt>
    <dgm:pt modelId="{5172CBC9-CB39-4F18-937B-D6F437A76900}" type="pres">
      <dgm:prSet presAssocID="{FB1BC810-2534-4EFD-83EB-71C48CBC3341}" presName="sibTrans" presStyleCnt="0"/>
      <dgm:spPr/>
    </dgm:pt>
    <dgm:pt modelId="{EC5D2433-026C-4238-AFE8-A9313334FC50}" type="pres">
      <dgm:prSet presAssocID="{6DBF0D85-91A6-4823-B71B-5CA3AD1A71A9}" presName="compNode" presStyleCnt="0"/>
      <dgm:spPr/>
    </dgm:pt>
    <dgm:pt modelId="{E3234640-3A85-4BE1-829A-C965C68030F1}" type="pres">
      <dgm:prSet presAssocID="{6DBF0D85-91A6-4823-B71B-5CA3AD1A71A9}" presName="bgRect" presStyleLbl="bgShp" presStyleIdx="2" presStyleCnt="5"/>
      <dgm:spPr/>
    </dgm:pt>
    <dgm:pt modelId="{22ECF387-2438-4B79-9FC4-84BA979C523C}" type="pres">
      <dgm:prSet presAssocID="{6DBF0D85-91A6-4823-B71B-5CA3AD1A71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D16B8AE-A620-495E-BE8A-36CCFACDE369}" type="pres">
      <dgm:prSet presAssocID="{6DBF0D85-91A6-4823-B71B-5CA3AD1A71A9}" presName="spaceRect" presStyleCnt="0"/>
      <dgm:spPr/>
    </dgm:pt>
    <dgm:pt modelId="{EC514BE2-7EB6-448A-A0FE-3B97C13847A4}" type="pres">
      <dgm:prSet presAssocID="{6DBF0D85-91A6-4823-B71B-5CA3AD1A71A9}" presName="parTx" presStyleLbl="revTx" presStyleIdx="2" presStyleCnt="5">
        <dgm:presLayoutVars>
          <dgm:chMax val="0"/>
          <dgm:chPref val="0"/>
        </dgm:presLayoutVars>
      </dgm:prSet>
      <dgm:spPr/>
    </dgm:pt>
    <dgm:pt modelId="{C3571112-E1E0-4ADB-840A-004E3A4A9A9A}" type="pres">
      <dgm:prSet presAssocID="{44D020C0-8639-4065-BE3A-D9173152F048}" presName="sibTrans" presStyleCnt="0"/>
      <dgm:spPr/>
    </dgm:pt>
    <dgm:pt modelId="{6157ACEC-FF8B-4A2A-AE4D-8CDB90D51EF9}" type="pres">
      <dgm:prSet presAssocID="{D30432F1-6425-4967-8620-D8135BDE43D9}" presName="compNode" presStyleCnt="0"/>
      <dgm:spPr/>
    </dgm:pt>
    <dgm:pt modelId="{C3EB845E-4D58-49D8-98C6-65FF74404919}" type="pres">
      <dgm:prSet presAssocID="{D30432F1-6425-4967-8620-D8135BDE43D9}" presName="bgRect" presStyleLbl="bgShp" presStyleIdx="3" presStyleCnt="5"/>
      <dgm:spPr/>
    </dgm:pt>
    <dgm:pt modelId="{5ED56CBE-C67C-41F7-9A83-4C247D0A9997}" type="pres">
      <dgm:prSet presAssocID="{D30432F1-6425-4967-8620-D8135BDE43D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CF09EA88-11AA-4ABD-8D25-FD905BE0C59C}" type="pres">
      <dgm:prSet presAssocID="{D30432F1-6425-4967-8620-D8135BDE43D9}" presName="spaceRect" presStyleCnt="0"/>
      <dgm:spPr/>
    </dgm:pt>
    <dgm:pt modelId="{9380ED46-7C3D-4DF0-92AB-21366A42C73A}" type="pres">
      <dgm:prSet presAssocID="{D30432F1-6425-4967-8620-D8135BDE43D9}" presName="parTx" presStyleLbl="revTx" presStyleIdx="3" presStyleCnt="5">
        <dgm:presLayoutVars>
          <dgm:chMax val="0"/>
          <dgm:chPref val="0"/>
        </dgm:presLayoutVars>
      </dgm:prSet>
      <dgm:spPr/>
    </dgm:pt>
    <dgm:pt modelId="{46CE3E77-8C03-48A2-9AB0-221BA8E02411}" type="pres">
      <dgm:prSet presAssocID="{C00CF3F7-53A9-4AFA-A11F-94B3D5F612DA}" presName="sibTrans" presStyleCnt="0"/>
      <dgm:spPr/>
    </dgm:pt>
    <dgm:pt modelId="{A3BFB558-D757-459A-A551-EE114EFD7F24}" type="pres">
      <dgm:prSet presAssocID="{1EE7037F-2169-4404-BEC8-4E7F83DC14C0}" presName="compNode" presStyleCnt="0"/>
      <dgm:spPr/>
    </dgm:pt>
    <dgm:pt modelId="{2708A9A4-0162-4C3D-99C9-B0241FFB9E52}" type="pres">
      <dgm:prSet presAssocID="{1EE7037F-2169-4404-BEC8-4E7F83DC14C0}" presName="bgRect" presStyleLbl="bgShp" presStyleIdx="4" presStyleCnt="5"/>
      <dgm:spPr/>
    </dgm:pt>
    <dgm:pt modelId="{D841D7E6-1418-4A97-9CDF-09D8EE5F484F}" type="pres">
      <dgm:prSet presAssocID="{1EE7037F-2169-4404-BEC8-4E7F83DC14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FCB10358-C51A-4F14-8BDE-4A871FCAB5B4}" type="pres">
      <dgm:prSet presAssocID="{1EE7037F-2169-4404-BEC8-4E7F83DC14C0}" presName="spaceRect" presStyleCnt="0"/>
      <dgm:spPr/>
    </dgm:pt>
    <dgm:pt modelId="{222BDE9B-CD37-45B5-8885-0CAD112EA9E3}" type="pres">
      <dgm:prSet presAssocID="{1EE7037F-2169-4404-BEC8-4E7F83DC14C0}" presName="parTx" presStyleLbl="revTx" presStyleIdx="4" presStyleCnt="5">
        <dgm:presLayoutVars>
          <dgm:chMax val="0"/>
          <dgm:chPref val="0"/>
        </dgm:presLayoutVars>
      </dgm:prSet>
      <dgm:spPr/>
    </dgm:pt>
  </dgm:ptLst>
  <dgm:cxnLst>
    <dgm:cxn modelId="{175E5009-8F01-4BC8-9BE5-84215379360C}" srcId="{D133F2B6-89C8-46CB-9290-24D3E48A0B48}" destId="{D30432F1-6425-4967-8620-D8135BDE43D9}" srcOrd="3" destOrd="0" parTransId="{CFD15CED-F1E2-437A-82C8-16D591CD2A1A}" sibTransId="{C00CF3F7-53A9-4AFA-A11F-94B3D5F612DA}"/>
    <dgm:cxn modelId="{E3DE6E5D-2610-447E-AFC1-8B248695BEAB}" type="presOf" srcId="{CCD9D80F-92E8-421D-861C-BE8404BAD795}" destId="{706F9629-9FCB-4CE5-A914-EFDE90A9602E}" srcOrd="0" destOrd="0" presId="urn:microsoft.com/office/officeart/2018/2/layout/IconVerticalSolidList"/>
    <dgm:cxn modelId="{C2B7AB6A-1615-4630-9D0F-F87E95265076}" srcId="{D133F2B6-89C8-46CB-9290-24D3E48A0B48}" destId="{62F7F55B-5DCE-44C5-A3BE-9F4BA7D105E3}" srcOrd="1" destOrd="0" parTransId="{DCF18631-5099-40E5-9A19-2B8D27D0C971}" sibTransId="{FB1BC810-2534-4EFD-83EB-71C48CBC3341}"/>
    <dgm:cxn modelId="{C2B3474D-0FC9-4A9C-943D-D29F5AB7C286}" type="presOf" srcId="{D30432F1-6425-4967-8620-D8135BDE43D9}" destId="{9380ED46-7C3D-4DF0-92AB-21366A42C73A}" srcOrd="0" destOrd="0" presId="urn:microsoft.com/office/officeart/2018/2/layout/IconVerticalSolidList"/>
    <dgm:cxn modelId="{F8BCC795-F8EA-42C5-A675-F7431594D381}" type="presOf" srcId="{D133F2B6-89C8-46CB-9290-24D3E48A0B48}" destId="{595BB84C-09A4-441D-89B9-A4F3C363D88E}" srcOrd="0" destOrd="0" presId="urn:microsoft.com/office/officeart/2018/2/layout/IconVerticalSolidList"/>
    <dgm:cxn modelId="{30E8559D-6836-41F9-8DEB-EE48CB8E17A1}" type="presOf" srcId="{6DBF0D85-91A6-4823-B71B-5CA3AD1A71A9}" destId="{EC514BE2-7EB6-448A-A0FE-3B97C13847A4}" srcOrd="0" destOrd="0" presId="urn:microsoft.com/office/officeart/2018/2/layout/IconVerticalSolidList"/>
    <dgm:cxn modelId="{CB5E6BA7-87B8-4995-B66F-FBB0565B1589}" type="presOf" srcId="{62F7F55B-5DCE-44C5-A3BE-9F4BA7D105E3}" destId="{605CDF34-5604-4670-863E-C8913C9CE62B}" srcOrd="0" destOrd="0" presId="urn:microsoft.com/office/officeart/2018/2/layout/IconVerticalSolidList"/>
    <dgm:cxn modelId="{B05528AF-6C23-46B5-BDBA-550D28D9545F}" srcId="{D133F2B6-89C8-46CB-9290-24D3E48A0B48}" destId="{6DBF0D85-91A6-4823-B71B-5CA3AD1A71A9}" srcOrd="2" destOrd="0" parTransId="{D24E6FC3-0317-4722-840C-457F6867F6F3}" sibTransId="{44D020C0-8639-4065-BE3A-D9173152F048}"/>
    <dgm:cxn modelId="{AA141CCA-93F2-43ED-8257-26ACA06248C0}" srcId="{D133F2B6-89C8-46CB-9290-24D3E48A0B48}" destId="{CCD9D80F-92E8-421D-861C-BE8404BAD795}" srcOrd="0" destOrd="0" parTransId="{6C5D2CCA-99A1-45D5-ADF7-5AB807C7524C}" sibTransId="{CF896199-AA49-4F54-A190-BC5253883D04}"/>
    <dgm:cxn modelId="{9964CFCA-E77B-4697-9D80-78B227B4A031}" type="presOf" srcId="{1EE7037F-2169-4404-BEC8-4E7F83DC14C0}" destId="{222BDE9B-CD37-45B5-8885-0CAD112EA9E3}" srcOrd="0" destOrd="0" presId="urn:microsoft.com/office/officeart/2018/2/layout/IconVerticalSolidList"/>
    <dgm:cxn modelId="{56F744EF-1F13-45AC-94F9-6466A6211657}" srcId="{D133F2B6-89C8-46CB-9290-24D3E48A0B48}" destId="{1EE7037F-2169-4404-BEC8-4E7F83DC14C0}" srcOrd="4" destOrd="0" parTransId="{69DCED66-0C31-4666-BAA3-E0EFBCCB1861}" sibTransId="{4D9092D3-95AA-45FF-A898-F2401E62D535}"/>
    <dgm:cxn modelId="{D8CEA02B-6CE6-4ABC-A63C-4BAB37D52202}" type="presParOf" srcId="{595BB84C-09A4-441D-89B9-A4F3C363D88E}" destId="{FE59E252-C282-448D-BDE5-F42248CDE414}" srcOrd="0" destOrd="0" presId="urn:microsoft.com/office/officeart/2018/2/layout/IconVerticalSolidList"/>
    <dgm:cxn modelId="{B045E126-5C39-40ED-A221-F7B6F72E5F34}" type="presParOf" srcId="{FE59E252-C282-448D-BDE5-F42248CDE414}" destId="{C023205A-BB22-4C44-801A-C673BDB94FEC}" srcOrd="0" destOrd="0" presId="urn:microsoft.com/office/officeart/2018/2/layout/IconVerticalSolidList"/>
    <dgm:cxn modelId="{E48D7156-7456-4D2C-8648-891C6FF3FBAF}" type="presParOf" srcId="{FE59E252-C282-448D-BDE5-F42248CDE414}" destId="{5D8A5297-E59E-4124-B7B9-BE9359B0DBD7}" srcOrd="1" destOrd="0" presId="urn:microsoft.com/office/officeart/2018/2/layout/IconVerticalSolidList"/>
    <dgm:cxn modelId="{5D0E3144-5E35-4C3E-A566-7C6FCA302B12}" type="presParOf" srcId="{FE59E252-C282-448D-BDE5-F42248CDE414}" destId="{0D178FE3-B760-48C2-A3D2-4CA0F517991E}" srcOrd="2" destOrd="0" presId="urn:microsoft.com/office/officeart/2018/2/layout/IconVerticalSolidList"/>
    <dgm:cxn modelId="{42CEBF13-62C7-4049-92C1-9E0440851020}" type="presParOf" srcId="{FE59E252-C282-448D-BDE5-F42248CDE414}" destId="{706F9629-9FCB-4CE5-A914-EFDE90A9602E}" srcOrd="3" destOrd="0" presId="urn:microsoft.com/office/officeart/2018/2/layout/IconVerticalSolidList"/>
    <dgm:cxn modelId="{4D901209-B3DE-4A7F-86C0-E46D580529D4}" type="presParOf" srcId="{595BB84C-09A4-441D-89B9-A4F3C363D88E}" destId="{326EE6E5-4B34-4AF3-8F18-1B5B3B79DEDC}" srcOrd="1" destOrd="0" presId="urn:microsoft.com/office/officeart/2018/2/layout/IconVerticalSolidList"/>
    <dgm:cxn modelId="{384626AE-48CE-40DA-8428-EF88A96023EE}" type="presParOf" srcId="{595BB84C-09A4-441D-89B9-A4F3C363D88E}" destId="{77776EF7-5855-41DC-9E93-914B907F5BC7}" srcOrd="2" destOrd="0" presId="urn:microsoft.com/office/officeart/2018/2/layout/IconVerticalSolidList"/>
    <dgm:cxn modelId="{590F3397-1956-4D88-BC14-98CB1719AE17}" type="presParOf" srcId="{77776EF7-5855-41DC-9E93-914B907F5BC7}" destId="{FCFC20E7-D291-40BE-84D7-8668BDD6ABE7}" srcOrd="0" destOrd="0" presId="urn:microsoft.com/office/officeart/2018/2/layout/IconVerticalSolidList"/>
    <dgm:cxn modelId="{4BE5FCCB-DBAA-4500-AF55-1ED3DF2CC7FC}" type="presParOf" srcId="{77776EF7-5855-41DC-9E93-914B907F5BC7}" destId="{86CD976D-C355-4DBE-878D-D03203077DD9}" srcOrd="1" destOrd="0" presId="urn:microsoft.com/office/officeart/2018/2/layout/IconVerticalSolidList"/>
    <dgm:cxn modelId="{EB7EF297-840A-453E-9C1D-7F87F9B00CCA}" type="presParOf" srcId="{77776EF7-5855-41DC-9E93-914B907F5BC7}" destId="{0F791803-D87B-4164-8EFA-D9522D985DFB}" srcOrd="2" destOrd="0" presId="urn:microsoft.com/office/officeart/2018/2/layout/IconVerticalSolidList"/>
    <dgm:cxn modelId="{14F5DBC2-A62B-4A96-A8ED-8854306A01A1}" type="presParOf" srcId="{77776EF7-5855-41DC-9E93-914B907F5BC7}" destId="{605CDF34-5604-4670-863E-C8913C9CE62B}" srcOrd="3" destOrd="0" presId="urn:microsoft.com/office/officeart/2018/2/layout/IconVerticalSolidList"/>
    <dgm:cxn modelId="{C874E21F-4496-4A48-B88C-5BB7B13BF684}" type="presParOf" srcId="{595BB84C-09A4-441D-89B9-A4F3C363D88E}" destId="{5172CBC9-CB39-4F18-937B-D6F437A76900}" srcOrd="3" destOrd="0" presId="urn:microsoft.com/office/officeart/2018/2/layout/IconVerticalSolidList"/>
    <dgm:cxn modelId="{E8D7AB8C-AACD-46C4-8F84-36C5B9C204A9}" type="presParOf" srcId="{595BB84C-09A4-441D-89B9-A4F3C363D88E}" destId="{EC5D2433-026C-4238-AFE8-A9313334FC50}" srcOrd="4" destOrd="0" presId="urn:microsoft.com/office/officeart/2018/2/layout/IconVerticalSolidList"/>
    <dgm:cxn modelId="{343D037E-F84F-489E-BD41-7E667C909874}" type="presParOf" srcId="{EC5D2433-026C-4238-AFE8-A9313334FC50}" destId="{E3234640-3A85-4BE1-829A-C965C68030F1}" srcOrd="0" destOrd="0" presId="urn:microsoft.com/office/officeart/2018/2/layout/IconVerticalSolidList"/>
    <dgm:cxn modelId="{E0097A11-9729-422A-BEEB-51114E0C5345}" type="presParOf" srcId="{EC5D2433-026C-4238-AFE8-A9313334FC50}" destId="{22ECF387-2438-4B79-9FC4-84BA979C523C}" srcOrd="1" destOrd="0" presId="urn:microsoft.com/office/officeart/2018/2/layout/IconVerticalSolidList"/>
    <dgm:cxn modelId="{B1EA3F07-0B02-477C-A206-2633BBD690BE}" type="presParOf" srcId="{EC5D2433-026C-4238-AFE8-A9313334FC50}" destId="{BD16B8AE-A620-495E-BE8A-36CCFACDE369}" srcOrd="2" destOrd="0" presId="urn:microsoft.com/office/officeart/2018/2/layout/IconVerticalSolidList"/>
    <dgm:cxn modelId="{96422884-0C28-494C-9BFF-0D5D425ABC10}" type="presParOf" srcId="{EC5D2433-026C-4238-AFE8-A9313334FC50}" destId="{EC514BE2-7EB6-448A-A0FE-3B97C13847A4}" srcOrd="3" destOrd="0" presId="urn:microsoft.com/office/officeart/2018/2/layout/IconVerticalSolidList"/>
    <dgm:cxn modelId="{0AF18C9D-A3FB-4D35-9430-C83A97426CE2}" type="presParOf" srcId="{595BB84C-09A4-441D-89B9-A4F3C363D88E}" destId="{C3571112-E1E0-4ADB-840A-004E3A4A9A9A}" srcOrd="5" destOrd="0" presId="urn:microsoft.com/office/officeart/2018/2/layout/IconVerticalSolidList"/>
    <dgm:cxn modelId="{397E67E0-BE7E-47AA-BC5D-80F0C61E7238}" type="presParOf" srcId="{595BB84C-09A4-441D-89B9-A4F3C363D88E}" destId="{6157ACEC-FF8B-4A2A-AE4D-8CDB90D51EF9}" srcOrd="6" destOrd="0" presId="urn:microsoft.com/office/officeart/2018/2/layout/IconVerticalSolidList"/>
    <dgm:cxn modelId="{B78D7A83-4A76-463E-BCCB-E98420371F53}" type="presParOf" srcId="{6157ACEC-FF8B-4A2A-AE4D-8CDB90D51EF9}" destId="{C3EB845E-4D58-49D8-98C6-65FF74404919}" srcOrd="0" destOrd="0" presId="urn:microsoft.com/office/officeart/2018/2/layout/IconVerticalSolidList"/>
    <dgm:cxn modelId="{B29ECB42-5BBA-48AB-9161-059B0EE947FE}" type="presParOf" srcId="{6157ACEC-FF8B-4A2A-AE4D-8CDB90D51EF9}" destId="{5ED56CBE-C67C-41F7-9A83-4C247D0A9997}" srcOrd="1" destOrd="0" presId="urn:microsoft.com/office/officeart/2018/2/layout/IconVerticalSolidList"/>
    <dgm:cxn modelId="{E9035AA8-1F38-40BD-8453-CA1B8D261511}" type="presParOf" srcId="{6157ACEC-FF8B-4A2A-AE4D-8CDB90D51EF9}" destId="{CF09EA88-11AA-4ABD-8D25-FD905BE0C59C}" srcOrd="2" destOrd="0" presId="urn:microsoft.com/office/officeart/2018/2/layout/IconVerticalSolidList"/>
    <dgm:cxn modelId="{0643992F-4732-485D-9C8A-EB0E2D6B0B9D}" type="presParOf" srcId="{6157ACEC-FF8B-4A2A-AE4D-8CDB90D51EF9}" destId="{9380ED46-7C3D-4DF0-92AB-21366A42C73A}" srcOrd="3" destOrd="0" presId="urn:microsoft.com/office/officeart/2018/2/layout/IconVerticalSolidList"/>
    <dgm:cxn modelId="{77BF01F4-A77B-47A4-900B-8674098AFECF}" type="presParOf" srcId="{595BB84C-09A4-441D-89B9-A4F3C363D88E}" destId="{46CE3E77-8C03-48A2-9AB0-221BA8E02411}" srcOrd="7" destOrd="0" presId="urn:microsoft.com/office/officeart/2018/2/layout/IconVerticalSolidList"/>
    <dgm:cxn modelId="{749EC363-2EC9-4624-BCD9-8DFDCFFFC078}" type="presParOf" srcId="{595BB84C-09A4-441D-89B9-A4F3C363D88E}" destId="{A3BFB558-D757-459A-A551-EE114EFD7F24}" srcOrd="8" destOrd="0" presId="urn:microsoft.com/office/officeart/2018/2/layout/IconVerticalSolidList"/>
    <dgm:cxn modelId="{0A1F33B0-480F-4060-8CCE-30AB175CE4DB}" type="presParOf" srcId="{A3BFB558-D757-459A-A551-EE114EFD7F24}" destId="{2708A9A4-0162-4C3D-99C9-B0241FFB9E52}" srcOrd="0" destOrd="0" presId="urn:microsoft.com/office/officeart/2018/2/layout/IconVerticalSolidList"/>
    <dgm:cxn modelId="{1AE29299-A07A-4DDF-AF39-12E16215FA79}" type="presParOf" srcId="{A3BFB558-D757-459A-A551-EE114EFD7F24}" destId="{D841D7E6-1418-4A97-9CDF-09D8EE5F484F}" srcOrd="1" destOrd="0" presId="urn:microsoft.com/office/officeart/2018/2/layout/IconVerticalSolidList"/>
    <dgm:cxn modelId="{213CE5B5-F543-4043-99BF-E43DF6B39140}" type="presParOf" srcId="{A3BFB558-D757-459A-A551-EE114EFD7F24}" destId="{FCB10358-C51A-4F14-8BDE-4A871FCAB5B4}" srcOrd="2" destOrd="0" presId="urn:microsoft.com/office/officeart/2018/2/layout/IconVerticalSolidList"/>
    <dgm:cxn modelId="{4EFCF949-9DE9-4820-9BC3-916DCCC2AC27}" type="presParOf" srcId="{A3BFB558-D757-459A-A551-EE114EFD7F24}" destId="{222BDE9B-CD37-45B5-8885-0CAD112EA9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E2476E-CD73-4BF8-A4A2-4E646054FF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E959CD-FD44-461E-B79D-B641D4F380A3}">
      <dgm:prSet/>
      <dgm:spPr/>
      <dgm:t>
        <a:bodyPr/>
        <a:lstStyle/>
        <a:p>
          <a:r>
            <a:rPr lang="en-IN"/>
            <a:t>You can save your trained model as a binary file that is then integrated into your .NET applications.</a:t>
          </a:r>
          <a:endParaRPr lang="en-US"/>
        </a:p>
      </dgm:t>
    </dgm:pt>
    <dgm:pt modelId="{2C4B4A6E-7520-4259-A210-F0D50EAB1245}" type="parTrans" cxnId="{8F833C36-D6A7-4D39-A947-10581DFF07B0}">
      <dgm:prSet/>
      <dgm:spPr/>
      <dgm:t>
        <a:bodyPr/>
        <a:lstStyle/>
        <a:p>
          <a:endParaRPr lang="en-US"/>
        </a:p>
      </dgm:t>
    </dgm:pt>
    <dgm:pt modelId="{333F235F-C3D4-4C69-A5D8-EC367327F912}" type="sibTrans" cxnId="{8F833C36-D6A7-4D39-A947-10581DFF07B0}">
      <dgm:prSet/>
      <dgm:spPr/>
      <dgm:t>
        <a:bodyPr/>
        <a:lstStyle/>
        <a:p>
          <a:endParaRPr lang="en-US"/>
        </a:p>
      </dgm:t>
    </dgm:pt>
    <dgm:pt modelId="{41E1D67D-25AA-4E4F-AE52-9FB7BB6A92B2}">
      <dgm:prSet/>
      <dgm:spPr/>
      <dgm:t>
        <a:bodyPr/>
        <a:lstStyle/>
        <a:p>
          <a:r>
            <a:rPr lang="en-IN"/>
            <a:t>Once you have saved the trained model, you can load the model in your other .NET applications.</a:t>
          </a:r>
          <a:endParaRPr lang="en-US"/>
        </a:p>
      </dgm:t>
    </dgm:pt>
    <dgm:pt modelId="{41A012FA-9D4E-4FEE-9FA3-F5ECFCB9B9D7}" type="parTrans" cxnId="{502B9692-B1DB-4490-87AF-74B4C2AA6C2D}">
      <dgm:prSet/>
      <dgm:spPr/>
      <dgm:t>
        <a:bodyPr/>
        <a:lstStyle/>
        <a:p>
          <a:endParaRPr lang="en-US"/>
        </a:p>
      </dgm:t>
    </dgm:pt>
    <dgm:pt modelId="{67F061C2-F829-4EC4-BDB9-8D0769DC139B}" type="sibTrans" cxnId="{502B9692-B1DB-4490-87AF-74B4C2AA6C2D}">
      <dgm:prSet/>
      <dgm:spPr/>
      <dgm:t>
        <a:bodyPr/>
        <a:lstStyle/>
        <a:p>
          <a:endParaRPr lang="en-US"/>
        </a:p>
      </dgm:t>
    </dgm:pt>
    <dgm:pt modelId="{6A1EBC00-C31F-44E0-AFCE-9B78601BDAEA}">
      <dgm:prSet/>
      <dgm:spPr/>
      <dgm:t>
        <a:bodyPr/>
        <a:lstStyle/>
        <a:p>
          <a:r>
            <a:rPr lang="en-IN"/>
            <a:t>You can then use the loaded model to start making predictions. </a:t>
          </a:r>
          <a:endParaRPr lang="en-US"/>
        </a:p>
      </dgm:t>
    </dgm:pt>
    <dgm:pt modelId="{28524007-4175-4E31-98D3-6D40F2F2D5CA}" type="parTrans" cxnId="{00E03B43-2822-4679-8943-78FF050EF50D}">
      <dgm:prSet/>
      <dgm:spPr/>
      <dgm:t>
        <a:bodyPr/>
        <a:lstStyle/>
        <a:p>
          <a:endParaRPr lang="en-US"/>
        </a:p>
      </dgm:t>
    </dgm:pt>
    <dgm:pt modelId="{EF1C2064-0D0D-403D-A57C-D48B0D0DB882}" type="sibTrans" cxnId="{00E03B43-2822-4679-8943-78FF050EF50D}">
      <dgm:prSet/>
      <dgm:spPr/>
      <dgm:t>
        <a:bodyPr/>
        <a:lstStyle/>
        <a:p>
          <a:endParaRPr lang="en-US"/>
        </a:p>
      </dgm:t>
    </dgm:pt>
    <dgm:pt modelId="{DB9403CA-481D-4939-91DB-9EF2BC4B3873}">
      <dgm:prSet/>
      <dgm:spPr/>
      <dgm:t>
        <a:bodyPr/>
        <a:lstStyle/>
        <a:p>
          <a:r>
            <a:rPr lang="en-IN"/>
            <a:t>You can use the Prediction Engine, which is a convenience API used for making single predictions, or the Transform method, which is used for making batch predictions.</a:t>
          </a:r>
          <a:endParaRPr lang="en-US"/>
        </a:p>
      </dgm:t>
    </dgm:pt>
    <dgm:pt modelId="{63C369C6-660E-4C49-903B-68A787C41E44}" type="parTrans" cxnId="{DCB9785B-6A97-42C7-8EB3-48312343ABF3}">
      <dgm:prSet/>
      <dgm:spPr/>
      <dgm:t>
        <a:bodyPr/>
        <a:lstStyle/>
        <a:p>
          <a:endParaRPr lang="en-US"/>
        </a:p>
      </dgm:t>
    </dgm:pt>
    <dgm:pt modelId="{A466FBA2-ECAD-4FB9-AB65-09CC2D993519}" type="sibTrans" cxnId="{DCB9785B-6A97-42C7-8EB3-48312343ABF3}">
      <dgm:prSet/>
      <dgm:spPr/>
      <dgm:t>
        <a:bodyPr/>
        <a:lstStyle/>
        <a:p>
          <a:endParaRPr lang="en-US"/>
        </a:p>
      </dgm:t>
    </dgm:pt>
    <dgm:pt modelId="{015781BF-175A-431B-82D5-CA434A0BEDAE}" type="pres">
      <dgm:prSet presAssocID="{48E2476E-CD73-4BF8-A4A2-4E646054FFA1}" presName="root" presStyleCnt="0">
        <dgm:presLayoutVars>
          <dgm:dir/>
          <dgm:resizeHandles val="exact"/>
        </dgm:presLayoutVars>
      </dgm:prSet>
      <dgm:spPr/>
    </dgm:pt>
    <dgm:pt modelId="{4353C217-19D2-4AA3-AB34-9561C96B3C47}" type="pres">
      <dgm:prSet presAssocID="{42E959CD-FD44-461E-B79D-B641D4F380A3}" presName="compNode" presStyleCnt="0"/>
      <dgm:spPr/>
    </dgm:pt>
    <dgm:pt modelId="{D7385F6C-FC96-4155-930A-EDF3EA0C1570}" type="pres">
      <dgm:prSet presAssocID="{42E959CD-FD44-461E-B79D-B641D4F380A3}" presName="bgRect" presStyleLbl="bgShp" presStyleIdx="0" presStyleCnt="4"/>
      <dgm:spPr/>
    </dgm:pt>
    <dgm:pt modelId="{9C003B16-DCDF-4379-99AE-F44C9D9F3173}" type="pres">
      <dgm:prSet presAssocID="{42E959CD-FD44-461E-B79D-B641D4F380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F3E42B8-C427-4F8C-BE25-596DF1C2887E}" type="pres">
      <dgm:prSet presAssocID="{42E959CD-FD44-461E-B79D-B641D4F380A3}" presName="spaceRect" presStyleCnt="0"/>
      <dgm:spPr/>
    </dgm:pt>
    <dgm:pt modelId="{C73AB82C-0F38-4D26-8C9D-A39709357CA3}" type="pres">
      <dgm:prSet presAssocID="{42E959CD-FD44-461E-B79D-B641D4F380A3}" presName="parTx" presStyleLbl="revTx" presStyleIdx="0" presStyleCnt="4">
        <dgm:presLayoutVars>
          <dgm:chMax val="0"/>
          <dgm:chPref val="0"/>
        </dgm:presLayoutVars>
      </dgm:prSet>
      <dgm:spPr/>
    </dgm:pt>
    <dgm:pt modelId="{CAC08B01-4D12-4388-9EE1-634E52C27AF3}" type="pres">
      <dgm:prSet presAssocID="{333F235F-C3D4-4C69-A5D8-EC367327F912}" presName="sibTrans" presStyleCnt="0"/>
      <dgm:spPr/>
    </dgm:pt>
    <dgm:pt modelId="{BF39F8FE-6D58-4D06-B4CF-1888D83B0C2E}" type="pres">
      <dgm:prSet presAssocID="{41E1D67D-25AA-4E4F-AE52-9FB7BB6A92B2}" presName="compNode" presStyleCnt="0"/>
      <dgm:spPr/>
    </dgm:pt>
    <dgm:pt modelId="{639359E6-5E03-431C-9A20-5295D4405A26}" type="pres">
      <dgm:prSet presAssocID="{41E1D67D-25AA-4E4F-AE52-9FB7BB6A92B2}" presName="bgRect" presStyleLbl="bgShp" presStyleIdx="1" presStyleCnt="4"/>
      <dgm:spPr/>
    </dgm:pt>
    <dgm:pt modelId="{1B892D6F-F1A6-48EF-BC89-80447953F381}" type="pres">
      <dgm:prSet presAssocID="{41E1D67D-25AA-4E4F-AE52-9FB7BB6A92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E16871B-21DD-41E6-8D48-818A07D54E1A}" type="pres">
      <dgm:prSet presAssocID="{41E1D67D-25AA-4E4F-AE52-9FB7BB6A92B2}" presName="spaceRect" presStyleCnt="0"/>
      <dgm:spPr/>
    </dgm:pt>
    <dgm:pt modelId="{575B3CF0-7000-435A-A575-06A3724C5CC2}" type="pres">
      <dgm:prSet presAssocID="{41E1D67D-25AA-4E4F-AE52-9FB7BB6A92B2}" presName="parTx" presStyleLbl="revTx" presStyleIdx="1" presStyleCnt="4">
        <dgm:presLayoutVars>
          <dgm:chMax val="0"/>
          <dgm:chPref val="0"/>
        </dgm:presLayoutVars>
      </dgm:prSet>
      <dgm:spPr/>
    </dgm:pt>
    <dgm:pt modelId="{4FDF47EC-5EE3-4AC7-A358-0AA762DB8B5C}" type="pres">
      <dgm:prSet presAssocID="{67F061C2-F829-4EC4-BDB9-8D0769DC139B}" presName="sibTrans" presStyleCnt="0"/>
      <dgm:spPr/>
    </dgm:pt>
    <dgm:pt modelId="{A2CB351A-2643-419B-B368-FB86F6E7A9E5}" type="pres">
      <dgm:prSet presAssocID="{6A1EBC00-C31F-44E0-AFCE-9B78601BDAEA}" presName="compNode" presStyleCnt="0"/>
      <dgm:spPr/>
    </dgm:pt>
    <dgm:pt modelId="{193AF6BB-5A85-4AA9-8E08-CC1AEC3BE6CE}" type="pres">
      <dgm:prSet presAssocID="{6A1EBC00-C31F-44E0-AFCE-9B78601BDAEA}" presName="bgRect" presStyleLbl="bgShp" presStyleIdx="2" presStyleCnt="4"/>
      <dgm:spPr/>
    </dgm:pt>
    <dgm:pt modelId="{3EBC0724-A560-48B8-936F-7822208A9623}" type="pres">
      <dgm:prSet presAssocID="{6A1EBC00-C31F-44E0-AFCE-9B78601BDA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B83F9A4A-9469-4871-8811-17878C2A5141}" type="pres">
      <dgm:prSet presAssocID="{6A1EBC00-C31F-44E0-AFCE-9B78601BDAEA}" presName="spaceRect" presStyleCnt="0"/>
      <dgm:spPr/>
    </dgm:pt>
    <dgm:pt modelId="{AAD4B433-1AC5-494D-BEDF-D4B238CC5675}" type="pres">
      <dgm:prSet presAssocID="{6A1EBC00-C31F-44E0-AFCE-9B78601BDAEA}" presName="parTx" presStyleLbl="revTx" presStyleIdx="2" presStyleCnt="4">
        <dgm:presLayoutVars>
          <dgm:chMax val="0"/>
          <dgm:chPref val="0"/>
        </dgm:presLayoutVars>
      </dgm:prSet>
      <dgm:spPr/>
    </dgm:pt>
    <dgm:pt modelId="{36BB7582-BB67-4B66-90B6-9EB3A8E0E28E}" type="pres">
      <dgm:prSet presAssocID="{EF1C2064-0D0D-403D-A57C-D48B0D0DB882}" presName="sibTrans" presStyleCnt="0"/>
      <dgm:spPr/>
    </dgm:pt>
    <dgm:pt modelId="{7172BC09-CF89-4C49-9B07-73954B95AC39}" type="pres">
      <dgm:prSet presAssocID="{DB9403CA-481D-4939-91DB-9EF2BC4B3873}" presName="compNode" presStyleCnt="0"/>
      <dgm:spPr/>
    </dgm:pt>
    <dgm:pt modelId="{E6F9A157-2F3A-480D-A561-2182B6DABB14}" type="pres">
      <dgm:prSet presAssocID="{DB9403CA-481D-4939-91DB-9EF2BC4B3873}" presName="bgRect" presStyleLbl="bgShp" presStyleIdx="3" presStyleCnt="4"/>
      <dgm:spPr/>
    </dgm:pt>
    <dgm:pt modelId="{8797D311-7583-47D1-8AFD-A09244F26A42}" type="pres">
      <dgm:prSet presAssocID="{DB9403CA-481D-4939-91DB-9EF2BC4B38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516FAED9-F064-4CC1-A0FF-F07EE5336633}" type="pres">
      <dgm:prSet presAssocID="{DB9403CA-481D-4939-91DB-9EF2BC4B3873}" presName="spaceRect" presStyleCnt="0"/>
      <dgm:spPr/>
    </dgm:pt>
    <dgm:pt modelId="{407F1EAC-F36C-48D5-9AAF-60F220BC4A22}" type="pres">
      <dgm:prSet presAssocID="{DB9403CA-481D-4939-91DB-9EF2BC4B3873}" presName="parTx" presStyleLbl="revTx" presStyleIdx="3" presStyleCnt="4">
        <dgm:presLayoutVars>
          <dgm:chMax val="0"/>
          <dgm:chPref val="0"/>
        </dgm:presLayoutVars>
      </dgm:prSet>
      <dgm:spPr/>
    </dgm:pt>
  </dgm:ptLst>
  <dgm:cxnLst>
    <dgm:cxn modelId="{8F833C36-D6A7-4D39-A947-10581DFF07B0}" srcId="{48E2476E-CD73-4BF8-A4A2-4E646054FFA1}" destId="{42E959CD-FD44-461E-B79D-B641D4F380A3}" srcOrd="0" destOrd="0" parTransId="{2C4B4A6E-7520-4259-A210-F0D50EAB1245}" sibTransId="{333F235F-C3D4-4C69-A5D8-EC367327F912}"/>
    <dgm:cxn modelId="{DCB9785B-6A97-42C7-8EB3-48312343ABF3}" srcId="{48E2476E-CD73-4BF8-A4A2-4E646054FFA1}" destId="{DB9403CA-481D-4939-91DB-9EF2BC4B3873}" srcOrd="3" destOrd="0" parTransId="{63C369C6-660E-4C49-903B-68A787C41E44}" sibTransId="{A466FBA2-ECAD-4FB9-AB65-09CC2D993519}"/>
    <dgm:cxn modelId="{00E03B43-2822-4679-8943-78FF050EF50D}" srcId="{48E2476E-CD73-4BF8-A4A2-4E646054FFA1}" destId="{6A1EBC00-C31F-44E0-AFCE-9B78601BDAEA}" srcOrd="2" destOrd="0" parTransId="{28524007-4175-4E31-98D3-6D40F2F2D5CA}" sibTransId="{EF1C2064-0D0D-403D-A57C-D48B0D0DB882}"/>
    <dgm:cxn modelId="{014E4149-530A-49DD-8312-51149BDC8AA3}" type="presOf" srcId="{41E1D67D-25AA-4E4F-AE52-9FB7BB6A92B2}" destId="{575B3CF0-7000-435A-A575-06A3724C5CC2}" srcOrd="0" destOrd="0" presId="urn:microsoft.com/office/officeart/2018/2/layout/IconVerticalSolidList"/>
    <dgm:cxn modelId="{502B9692-B1DB-4490-87AF-74B4C2AA6C2D}" srcId="{48E2476E-CD73-4BF8-A4A2-4E646054FFA1}" destId="{41E1D67D-25AA-4E4F-AE52-9FB7BB6A92B2}" srcOrd="1" destOrd="0" parTransId="{41A012FA-9D4E-4FEE-9FA3-F5ECFCB9B9D7}" sibTransId="{67F061C2-F829-4EC4-BDB9-8D0769DC139B}"/>
    <dgm:cxn modelId="{EBDE0E97-AD7D-45B8-AB18-43A94B1AF6C5}" type="presOf" srcId="{42E959CD-FD44-461E-B79D-B641D4F380A3}" destId="{C73AB82C-0F38-4D26-8C9D-A39709357CA3}" srcOrd="0" destOrd="0" presId="urn:microsoft.com/office/officeart/2018/2/layout/IconVerticalSolidList"/>
    <dgm:cxn modelId="{7FC029DF-491E-4445-B0B3-3A07251A0890}" type="presOf" srcId="{48E2476E-CD73-4BF8-A4A2-4E646054FFA1}" destId="{015781BF-175A-431B-82D5-CA434A0BEDAE}" srcOrd="0" destOrd="0" presId="urn:microsoft.com/office/officeart/2018/2/layout/IconVerticalSolidList"/>
    <dgm:cxn modelId="{14AD37F8-B325-435B-914C-1F381884F1D4}" type="presOf" srcId="{6A1EBC00-C31F-44E0-AFCE-9B78601BDAEA}" destId="{AAD4B433-1AC5-494D-BEDF-D4B238CC5675}" srcOrd="0" destOrd="0" presId="urn:microsoft.com/office/officeart/2018/2/layout/IconVerticalSolidList"/>
    <dgm:cxn modelId="{7E8121FD-628D-4052-9F69-F1E360ECE9E4}" type="presOf" srcId="{DB9403CA-481D-4939-91DB-9EF2BC4B3873}" destId="{407F1EAC-F36C-48D5-9AAF-60F220BC4A22}" srcOrd="0" destOrd="0" presId="urn:microsoft.com/office/officeart/2018/2/layout/IconVerticalSolidList"/>
    <dgm:cxn modelId="{E6E1B291-4CA3-43C0-837F-144EDF8E1D87}" type="presParOf" srcId="{015781BF-175A-431B-82D5-CA434A0BEDAE}" destId="{4353C217-19D2-4AA3-AB34-9561C96B3C47}" srcOrd="0" destOrd="0" presId="urn:microsoft.com/office/officeart/2018/2/layout/IconVerticalSolidList"/>
    <dgm:cxn modelId="{29163EE1-F2D4-418C-8EC2-F228666C2B3A}" type="presParOf" srcId="{4353C217-19D2-4AA3-AB34-9561C96B3C47}" destId="{D7385F6C-FC96-4155-930A-EDF3EA0C1570}" srcOrd="0" destOrd="0" presId="urn:microsoft.com/office/officeart/2018/2/layout/IconVerticalSolidList"/>
    <dgm:cxn modelId="{4595AE48-4A11-4711-88A0-7C0B7DED32B4}" type="presParOf" srcId="{4353C217-19D2-4AA3-AB34-9561C96B3C47}" destId="{9C003B16-DCDF-4379-99AE-F44C9D9F3173}" srcOrd="1" destOrd="0" presId="urn:microsoft.com/office/officeart/2018/2/layout/IconVerticalSolidList"/>
    <dgm:cxn modelId="{34614605-1EDA-4505-9607-E978AF197725}" type="presParOf" srcId="{4353C217-19D2-4AA3-AB34-9561C96B3C47}" destId="{2F3E42B8-C427-4F8C-BE25-596DF1C2887E}" srcOrd="2" destOrd="0" presId="urn:microsoft.com/office/officeart/2018/2/layout/IconVerticalSolidList"/>
    <dgm:cxn modelId="{3A357174-0576-48B2-AD43-05AFC982B89B}" type="presParOf" srcId="{4353C217-19D2-4AA3-AB34-9561C96B3C47}" destId="{C73AB82C-0F38-4D26-8C9D-A39709357CA3}" srcOrd="3" destOrd="0" presId="urn:microsoft.com/office/officeart/2018/2/layout/IconVerticalSolidList"/>
    <dgm:cxn modelId="{93AEC532-7550-40C1-ABAC-5747DD42C3CE}" type="presParOf" srcId="{015781BF-175A-431B-82D5-CA434A0BEDAE}" destId="{CAC08B01-4D12-4388-9EE1-634E52C27AF3}" srcOrd="1" destOrd="0" presId="urn:microsoft.com/office/officeart/2018/2/layout/IconVerticalSolidList"/>
    <dgm:cxn modelId="{FA2F8F09-3A90-4B8B-85FB-4E7E6B654BC6}" type="presParOf" srcId="{015781BF-175A-431B-82D5-CA434A0BEDAE}" destId="{BF39F8FE-6D58-4D06-B4CF-1888D83B0C2E}" srcOrd="2" destOrd="0" presId="urn:microsoft.com/office/officeart/2018/2/layout/IconVerticalSolidList"/>
    <dgm:cxn modelId="{B894D728-C091-4431-8A83-F3DD8E4A1C15}" type="presParOf" srcId="{BF39F8FE-6D58-4D06-B4CF-1888D83B0C2E}" destId="{639359E6-5E03-431C-9A20-5295D4405A26}" srcOrd="0" destOrd="0" presId="urn:microsoft.com/office/officeart/2018/2/layout/IconVerticalSolidList"/>
    <dgm:cxn modelId="{654964BB-CEC7-42ED-94FF-D8E9972A439B}" type="presParOf" srcId="{BF39F8FE-6D58-4D06-B4CF-1888D83B0C2E}" destId="{1B892D6F-F1A6-48EF-BC89-80447953F381}" srcOrd="1" destOrd="0" presId="urn:microsoft.com/office/officeart/2018/2/layout/IconVerticalSolidList"/>
    <dgm:cxn modelId="{68F8D823-CF47-4576-B274-92554015C0C4}" type="presParOf" srcId="{BF39F8FE-6D58-4D06-B4CF-1888D83B0C2E}" destId="{4E16871B-21DD-41E6-8D48-818A07D54E1A}" srcOrd="2" destOrd="0" presId="urn:microsoft.com/office/officeart/2018/2/layout/IconVerticalSolidList"/>
    <dgm:cxn modelId="{7F439718-089C-4B5F-A249-9D6115A9DBEF}" type="presParOf" srcId="{BF39F8FE-6D58-4D06-B4CF-1888D83B0C2E}" destId="{575B3CF0-7000-435A-A575-06A3724C5CC2}" srcOrd="3" destOrd="0" presId="urn:microsoft.com/office/officeart/2018/2/layout/IconVerticalSolidList"/>
    <dgm:cxn modelId="{90AFC9CE-4877-4567-85AF-5E39A831D9BF}" type="presParOf" srcId="{015781BF-175A-431B-82D5-CA434A0BEDAE}" destId="{4FDF47EC-5EE3-4AC7-A358-0AA762DB8B5C}" srcOrd="3" destOrd="0" presId="urn:microsoft.com/office/officeart/2018/2/layout/IconVerticalSolidList"/>
    <dgm:cxn modelId="{B2A1693F-0341-411B-9105-73CD2B0D3E46}" type="presParOf" srcId="{015781BF-175A-431B-82D5-CA434A0BEDAE}" destId="{A2CB351A-2643-419B-B368-FB86F6E7A9E5}" srcOrd="4" destOrd="0" presId="urn:microsoft.com/office/officeart/2018/2/layout/IconVerticalSolidList"/>
    <dgm:cxn modelId="{29D49A4F-EB5B-4298-94F1-7387BC2E4B2B}" type="presParOf" srcId="{A2CB351A-2643-419B-B368-FB86F6E7A9E5}" destId="{193AF6BB-5A85-4AA9-8E08-CC1AEC3BE6CE}" srcOrd="0" destOrd="0" presId="urn:microsoft.com/office/officeart/2018/2/layout/IconVerticalSolidList"/>
    <dgm:cxn modelId="{75B6781F-1484-463F-8AAF-35C123AC7E61}" type="presParOf" srcId="{A2CB351A-2643-419B-B368-FB86F6E7A9E5}" destId="{3EBC0724-A560-48B8-936F-7822208A9623}" srcOrd="1" destOrd="0" presId="urn:microsoft.com/office/officeart/2018/2/layout/IconVerticalSolidList"/>
    <dgm:cxn modelId="{345B7461-A5D1-494B-B3FA-347F29FF47B9}" type="presParOf" srcId="{A2CB351A-2643-419B-B368-FB86F6E7A9E5}" destId="{B83F9A4A-9469-4871-8811-17878C2A5141}" srcOrd="2" destOrd="0" presId="urn:microsoft.com/office/officeart/2018/2/layout/IconVerticalSolidList"/>
    <dgm:cxn modelId="{5648CECE-549B-4928-B602-FA0FCB246E27}" type="presParOf" srcId="{A2CB351A-2643-419B-B368-FB86F6E7A9E5}" destId="{AAD4B433-1AC5-494D-BEDF-D4B238CC5675}" srcOrd="3" destOrd="0" presId="urn:microsoft.com/office/officeart/2018/2/layout/IconVerticalSolidList"/>
    <dgm:cxn modelId="{15EEA7FE-45BE-42C6-A7CC-57C5533B9F4A}" type="presParOf" srcId="{015781BF-175A-431B-82D5-CA434A0BEDAE}" destId="{36BB7582-BB67-4B66-90B6-9EB3A8E0E28E}" srcOrd="5" destOrd="0" presId="urn:microsoft.com/office/officeart/2018/2/layout/IconVerticalSolidList"/>
    <dgm:cxn modelId="{A22F22E5-2425-40F5-AD69-9261C0CB519B}" type="presParOf" srcId="{015781BF-175A-431B-82D5-CA434A0BEDAE}" destId="{7172BC09-CF89-4C49-9B07-73954B95AC39}" srcOrd="6" destOrd="0" presId="urn:microsoft.com/office/officeart/2018/2/layout/IconVerticalSolidList"/>
    <dgm:cxn modelId="{5A4E797E-8F11-4F0C-A1B9-2A0D8568BA49}" type="presParOf" srcId="{7172BC09-CF89-4C49-9B07-73954B95AC39}" destId="{E6F9A157-2F3A-480D-A561-2182B6DABB14}" srcOrd="0" destOrd="0" presId="urn:microsoft.com/office/officeart/2018/2/layout/IconVerticalSolidList"/>
    <dgm:cxn modelId="{527D7167-B074-4E46-A77D-5732365155A0}" type="presParOf" srcId="{7172BC09-CF89-4C49-9B07-73954B95AC39}" destId="{8797D311-7583-47D1-8AFD-A09244F26A42}" srcOrd="1" destOrd="0" presId="urn:microsoft.com/office/officeart/2018/2/layout/IconVerticalSolidList"/>
    <dgm:cxn modelId="{BF4F8FEF-2280-4038-9EE6-C38CE825E8D0}" type="presParOf" srcId="{7172BC09-CF89-4C49-9B07-73954B95AC39}" destId="{516FAED9-F064-4CC1-A0FF-F07EE5336633}" srcOrd="2" destOrd="0" presId="urn:microsoft.com/office/officeart/2018/2/layout/IconVerticalSolidList"/>
    <dgm:cxn modelId="{B70AB9F8-BF3A-4B3D-A331-5AE067C3CD2D}" type="presParOf" srcId="{7172BC09-CF89-4C49-9B07-73954B95AC39}" destId="{407F1EAC-F36C-48D5-9AAF-60F220BC4A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1441B-B013-4499-B9A3-86955144BD2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3F063A-1251-4400-8A6C-4A17F51CE45D}">
      <dgm:prSet/>
      <dgm:spPr/>
      <dgm:t>
        <a:bodyPr/>
        <a:lstStyle/>
        <a:p>
          <a:pPr>
            <a:defRPr cap="all"/>
          </a:pPr>
          <a:r>
            <a:rPr lang="en-IN"/>
            <a:t>Built for .NET developers</a:t>
          </a:r>
          <a:endParaRPr lang="en-US"/>
        </a:p>
      </dgm:t>
    </dgm:pt>
    <dgm:pt modelId="{02CAD1FE-D228-4223-BEB7-71E479864976}" type="parTrans" cxnId="{C14E24B3-222E-4443-B1F8-6CAEDACFCD62}">
      <dgm:prSet/>
      <dgm:spPr/>
      <dgm:t>
        <a:bodyPr/>
        <a:lstStyle/>
        <a:p>
          <a:endParaRPr lang="en-US"/>
        </a:p>
      </dgm:t>
    </dgm:pt>
    <dgm:pt modelId="{E0C0B844-D417-4C60-8331-28CE995B7121}" type="sibTrans" cxnId="{C14E24B3-222E-4443-B1F8-6CAEDACFCD62}">
      <dgm:prSet/>
      <dgm:spPr/>
      <dgm:t>
        <a:bodyPr/>
        <a:lstStyle/>
        <a:p>
          <a:endParaRPr lang="en-US"/>
        </a:p>
      </dgm:t>
    </dgm:pt>
    <dgm:pt modelId="{AD7E011B-C065-4392-A4C4-BAC8B8821072}">
      <dgm:prSet/>
      <dgm:spPr/>
      <dgm:t>
        <a:bodyPr/>
        <a:lstStyle/>
        <a:p>
          <a:pPr>
            <a:defRPr cap="all"/>
          </a:pPr>
          <a:r>
            <a:rPr lang="en-IN"/>
            <a:t>Custom ML made easy with AutoML</a:t>
          </a:r>
          <a:endParaRPr lang="en-US"/>
        </a:p>
      </dgm:t>
    </dgm:pt>
    <dgm:pt modelId="{9A8CE63A-A6B5-4827-96E7-AF6222FB42EA}" type="parTrans" cxnId="{679AFC20-B5BE-4731-BF82-F5799049F2DD}">
      <dgm:prSet/>
      <dgm:spPr/>
      <dgm:t>
        <a:bodyPr/>
        <a:lstStyle/>
        <a:p>
          <a:endParaRPr lang="en-US"/>
        </a:p>
      </dgm:t>
    </dgm:pt>
    <dgm:pt modelId="{5A0C8A70-E60B-4A1C-AC7D-172F252B32F6}" type="sibTrans" cxnId="{679AFC20-B5BE-4731-BF82-F5799049F2DD}">
      <dgm:prSet/>
      <dgm:spPr/>
      <dgm:t>
        <a:bodyPr/>
        <a:lstStyle/>
        <a:p>
          <a:endParaRPr lang="en-US"/>
        </a:p>
      </dgm:t>
    </dgm:pt>
    <dgm:pt modelId="{BFBDBAD0-A759-4CA9-81A5-37AEC6B080DA}">
      <dgm:prSet/>
      <dgm:spPr/>
      <dgm:t>
        <a:bodyPr/>
        <a:lstStyle/>
        <a:p>
          <a:pPr>
            <a:defRPr cap="all"/>
          </a:pPr>
          <a:r>
            <a:rPr lang="en-IN"/>
            <a:t>Extended with TensorFlow &amp; more</a:t>
          </a:r>
          <a:endParaRPr lang="en-US"/>
        </a:p>
      </dgm:t>
    </dgm:pt>
    <dgm:pt modelId="{9F36F4DE-DBCF-4620-AE96-BDD757267BCE}" type="parTrans" cxnId="{478C6CCF-978A-46E2-B510-23DF312CD231}">
      <dgm:prSet/>
      <dgm:spPr/>
      <dgm:t>
        <a:bodyPr/>
        <a:lstStyle/>
        <a:p>
          <a:endParaRPr lang="en-US"/>
        </a:p>
      </dgm:t>
    </dgm:pt>
    <dgm:pt modelId="{44528950-C492-435D-8654-97322E51BA2D}" type="sibTrans" cxnId="{478C6CCF-978A-46E2-B510-23DF312CD231}">
      <dgm:prSet/>
      <dgm:spPr/>
      <dgm:t>
        <a:bodyPr/>
        <a:lstStyle/>
        <a:p>
          <a:endParaRPr lang="en-US"/>
        </a:p>
      </dgm:t>
    </dgm:pt>
    <dgm:pt modelId="{49BE7A90-6E7A-4386-B615-BB455FFD9765}">
      <dgm:prSet/>
      <dgm:spPr/>
      <dgm:t>
        <a:bodyPr/>
        <a:lstStyle/>
        <a:p>
          <a:pPr>
            <a:defRPr cap="all"/>
          </a:pPr>
          <a:r>
            <a:rPr lang="en-IN"/>
            <a:t>High performance and accuracy</a:t>
          </a:r>
          <a:endParaRPr lang="en-US"/>
        </a:p>
      </dgm:t>
    </dgm:pt>
    <dgm:pt modelId="{A46A0AB7-1606-40A9-8608-05B0609A2F37}" type="parTrans" cxnId="{40B1CC0B-3394-48EF-8859-5352C662B17C}">
      <dgm:prSet/>
      <dgm:spPr/>
      <dgm:t>
        <a:bodyPr/>
        <a:lstStyle/>
        <a:p>
          <a:endParaRPr lang="en-US"/>
        </a:p>
      </dgm:t>
    </dgm:pt>
    <dgm:pt modelId="{322ED553-42B7-423F-9EA8-61318065E57F}" type="sibTrans" cxnId="{40B1CC0B-3394-48EF-8859-5352C662B17C}">
      <dgm:prSet/>
      <dgm:spPr/>
      <dgm:t>
        <a:bodyPr/>
        <a:lstStyle/>
        <a:p>
          <a:endParaRPr lang="en-US"/>
        </a:p>
      </dgm:t>
    </dgm:pt>
    <dgm:pt modelId="{166FCADB-BE95-4302-B70A-CC159574B226}" type="pres">
      <dgm:prSet presAssocID="{B5E1441B-B013-4499-B9A3-86955144BD2E}" presName="root" presStyleCnt="0">
        <dgm:presLayoutVars>
          <dgm:dir/>
          <dgm:resizeHandles val="exact"/>
        </dgm:presLayoutVars>
      </dgm:prSet>
      <dgm:spPr/>
    </dgm:pt>
    <dgm:pt modelId="{90DFF785-F8B1-4C5F-A4C3-BD0234ADB346}" type="pres">
      <dgm:prSet presAssocID="{AB3F063A-1251-4400-8A6C-4A17F51CE45D}" presName="compNode" presStyleCnt="0"/>
      <dgm:spPr/>
    </dgm:pt>
    <dgm:pt modelId="{5AD9B2C5-1DE0-402B-A858-DFDB5A3F7EF2}" type="pres">
      <dgm:prSet presAssocID="{AB3F063A-1251-4400-8A6C-4A17F51CE45D}" presName="iconBgRect" presStyleLbl="bgShp" presStyleIdx="0" presStyleCnt="4"/>
      <dgm:spPr/>
    </dgm:pt>
    <dgm:pt modelId="{DCFBA8F1-1DA3-4EA3-B856-CDE806C4BED8}" type="pres">
      <dgm:prSet presAssocID="{AB3F063A-1251-4400-8A6C-4A17F51CE4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DE52EC7D-A28B-4E51-B167-F1A97665399F}" type="pres">
      <dgm:prSet presAssocID="{AB3F063A-1251-4400-8A6C-4A17F51CE45D}" presName="spaceRect" presStyleCnt="0"/>
      <dgm:spPr/>
    </dgm:pt>
    <dgm:pt modelId="{96D5C15C-347E-4DD0-91D7-8B5EBD1E8926}" type="pres">
      <dgm:prSet presAssocID="{AB3F063A-1251-4400-8A6C-4A17F51CE45D}" presName="textRect" presStyleLbl="revTx" presStyleIdx="0" presStyleCnt="4">
        <dgm:presLayoutVars>
          <dgm:chMax val="1"/>
          <dgm:chPref val="1"/>
        </dgm:presLayoutVars>
      </dgm:prSet>
      <dgm:spPr/>
    </dgm:pt>
    <dgm:pt modelId="{F391607E-5C48-4A0D-BFF8-1DAFE653561B}" type="pres">
      <dgm:prSet presAssocID="{E0C0B844-D417-4C60-8331-28CE995B7121}" presName="sibTrans" presStyleCnt="0"/>
      <dgm:spPr/>
    </dgm:pt>
    <dgm:pt modelId="{DAA4954B-48C5-45D2-84D3-71DDA1069C81}" type="pres">
      <dgm:prSet presAssocID="{AD7E011B-C065-4392-A4C4-BAC8B8821072}" presName="compNode" presStyleCnt="0"/>
      <dgm:spPr/>
    </dgm:pt>
    <dgm:pt modelId="{FF683810-A213-4B81-B289-3BF84EAA1693}" type="pres">
      <dgm:prSet presAssocID="{AD7E011B-C065-4392-A4C4-BAC8B8821072}" presName="iconBgRect" presStyleLbl="bgShp" presStyleIdx="1" presStyleCnt="4"/>
      <dgm:spPr/>
    </dgm:pt>
    <dgm:pt modelId="{C09756FD-CA3F-42AA-9DF4-9B6D4451A88E}" type="pres">
      <dgm:prSet presAssocID="{AD7E011B-C065-4392-A4C4-BAC8B88210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21009AC-FC80-43B6-81D4-1DD22BF67D47}" type="pres">
      <dgm:prSet presAssocID="{AD7E011B-C065-4392-A4C4-BAC8B8821072}" presName="spaceRect" presStyleCnt="0"/>
      <dgm:spPr/>
    </dgm:pt>
    <dgm:pt modelId="{2D039017-A267-4E16-88CD-1DB6C493778E}" type="pres">
      <dgm:prSet presAssocID="{AD7E011B-C065-4392-A4C4-BAC8B8821072}" presName="textRect" presStyleLbl="revTx" presStyleIdx="1" presStyleCnt="4">
        <dgm:presLayoutVars>
          <dgm:chMax val="1"/>
          <dgm:chPref val="1"/>
        </dgm:presLayoutVars>
      </dgm:prSet>
      <dgm:spPr/>
    </dgm:pt>
    <dgm:pt modelId="{B9E6E937-CBD9-4EB6-A574-9C4D598993C7}" type="pres">
      <dgm:prSet presAssocID="{5A0C8A70-E60B-4A1C-AC7D-172F252B32F6}" presName="sibTrans" presStyleCnt="0"/>
      <dgm:spPr/>
    </dgm:pt>
    <dgm:pt modelId="{A1610521-6978-4373-8A40-419EED7FFC36}" type="pres">
      <dgm:prSet presAssocID="{BFBDBAD0-A759-4CA9-81A5-37AEC6B080DA}" presName="compNode" presStyleCnt="0"/>
      <dgm:spPr/>
    </dgm:pt>
    <dgm:pt modelId="{4572879C-FDEC-4D4E-9A9A-3CBC8A6A8DCE}" type="pres">
      <dgm:prSet presAssocID="{BFBDBAD0-A759-4CA9-81A5-37AEC6B080DA}" presName="iconBgRect" presStyleLbl="bgShp" presStyleIdx="2" presStyleCnt="4"/>
      <dgm:spPr/>
    </dgm:pt>
    <dgm:pt modelId="{83CCCDFE-D011-4828-8E1C-DA33BD31900A}" type="pres">
      <dgm:prSet presAssocID="{BFBDBAD0-A759-4CA9-81A5-37AEC6B080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gon Dance"/>
        </a:ext>
      </dgm:extLst>
    </dgm:pt>
    <dgm:pt modelId="{5EA88914-DCF1-4CAB-9134-4ECBAF35DA34}" type="pres">
      <dgm:prSet presAssocID="{BFBDBAD0-A759-4CA9-81A5-37AEC6B080DA}" presName="spaceRect" presStyleCnt="0"/>
      <dgm:spPr/>
    </dgm:pt>
    <dgm:pt modelId="{C62A96F5-8968-4870-9AAA-FCEC92358C31}" type="pres">
      <dgm:prSet presAssocID="{BFBDBAD0-A759-4CA9-81A5-37AEC6B080DA}" presName="textRect" presStyleLbl="revTx" presStyleIdx="2" presStyleCnt="4">
        <dgm:presLayoutVars>
          <dgm:chMax val="1"/>
          <dgm:chPref val="1"/>
        </dgm:presLayoutVars>
      </dgm:prSet>
      <dgm:spPr/>
    </dgm:pt>
    <dgm:pt modelId="{02F10AF9-0715-4481-B4B0-59C175E52085}" type="pres">
      <dgm:prSet presAssocID="{44528950-C492-435D-8654-97322E51BA2D}" presName="sibTrans" presStyleCnt="0"/>
      <dgm:spPr/>
    </dgm:pt>
    <dgm:pt modelId="{6058002E-9802-4CF4-A774-55F7AE2DE07E}" type="pres">
      <dgm:prSet presAssocID="{49BE7A90-6E7A-4386-B615-BB455FFD9765}" presName="compNode" presStyleCnt="0"/>
      <dgm:spPr/>
    </dgm:pt>
    <dgm:pt modelId="{EEAF8530-B0FD-48F3-B2EA-57966F004B00}" type="pres">
      <dgm:prSet presAssocID="{49BE7A90-6E7A-4386-B615-BB455FFD9765}" presName="iconBgRect" presStyleLbl="bgShp" presStyleIdx="3" presStyleCnt="4"/>
      <dgm:spPr/>
    </dgm:pt>
    <dgm:pt modelId="{C44690D9-9816-43EA-A657-24369CB9D7B5}" type="pres">
      <dgm:prSet presAssocID="{49BE7A90-6E7A-4386-B615-BB455FFD97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36A10812-0879-4310-84FC-588256A2B79C}" type="pres">
      <dgm:prSet presAssocID="{49BE7A90-6E7A-4386-B615-BB455FFD9765}" presName="spaceRect" presStyleCnt="0"/>
      <dgm:spPr/>
    </dgm:pt>
    <dgm:pt modelId="{E9154EE2-7ED0-4A38-B187-5CB6501C2B5F}" type="pres">
      <dgm:prSet presAssocID="{49BE7A90-6E7A-4386-B615-BB455FFD9765}" presName="textRect" presStyleLbl="revTx" presStyleIdx="3" presStyleCnt="4">
        <dgm:presLayoutVars>
          <dgm:chMax val="1"/>
          <dgm:chPref val="1"/>
        </dgm:presLayoutVars>
      </dgm:prSet>
      <dgm:spPr/>
    </dgm:pt>
  </dgm:ptLst>
  <dgm:cxnLst>
    <dgm:cxn modelId="{40B1CC0B-3394-48EF-8859-5352C662B17C}" srcId="{B5E1441B-B013-4499-B9A3-86955144BD2E}" destId="{49BE7A90-6E7A-4386-B615-BB455FFD9765}" srcOrd="3" destOrd="0" parTransId="{A46A0AB7-1606-40A9-8608-05B0609A2F37}" sibTransId="{322ED553-42B7-423F-9EA8-61318065E57F}"/>
    <dgm:cxn modelId="{679AFC20-B5BE-4731-BF82-F5799049F2DD}" srcId="{B5E1441B-B013-4499-B9A3-86955144BD2E}" destId="{AD7E011B-C065-4392-A4C4-BAC8B8821072}" srcOrd="1" destOrd="0" parTransId="{9A8CE63A-A6B5-4827-96E7-AF6222FB42EA}" sibTransId="{5A0C8A70-E60B-4A1C-AC7D-172F252B32F6}"/>
    <dgm:cxn modelId="{4BCE8929-02E7-46A0-B65A-EEAFE6D1E327}" type="presOf" srcId="{B5E1441B-B013-4499-B9A3-86955144BD2E}" destId="{166FCADB-BE95-4302-B70A-CC159574B226}" srcOrd="0" destOrd="0" presId="urn:microsoft.com/office/officeart/2018/5/layout/IconCircleLabelList"/>
    <dgm:cxn modelId="{C0A8F862-DC9E-416B-8ED4-B1EACC7B1277}" type="presOf" srcId="{BFBDBAD0-A759-4CA9-81A5-37AEC6B080DA}" destId="{C62A96F5-8968-4870-9AAA-FCEC92358C31}" srcOrd="0" destOrd="0" presId="urn:microsoft.com/office/officeart/2018/5/layout/IconCircleLabelList"/>
    <dgm:cxn modelId="{282BA049-BDF8-4747-8A80-212410DFCF9E}" type="presOf" srcId="{AD7E011B-C065-4392-A4C4-BAC8B8821072}" destId="{2D039017-A267-4E16-88CD-1DB6C493778E}" srcOrd="0" destOrd="0" presId="urn:microsoft.com/office/officeart/2018/5/layout/IconCircleLabelList"/>
    <dgm:cxn modelId="{EAC5088E-34D3-470F-8A6C-4D855D619515}" type="presOf" srcId="{AB3F063A-1251-4400-8A6C-4A17F51CE45D}" destId="{96D5C15C-347E-4DD0-91D7-8B5EBD1E8926}" srcOrd="0" destOrd="0" presId="urn:microsoft.com/office/officeart/2018/5/layout/IconCircleLabelList"/>
    <dgm:cxn modelId="{C14E24B3-222E-4443-B1F8-6CAEDACFCD62}" srcId="{B5E1441B-B013-4499-B9A3-86955144BD2E}" destId="{AB3F063A-1251-4400-8A6C-4A17F51CE45D}" srcOrd="0" destOrd="0" parTransId="{02CAD1FE-D228-4223-BEB7-71E479864976}" sibTransId="{E0C0B844-D417-4C60-8331-28CE995B7121}"/>
    <dgm:cxn modelId="{BE872FC0-968D-4726-BF23-7666581FD247}" type="presOf" srcId="{49BE7A90-6E7A-4386-B615-BB455FFD9765}" destId="{E9154EE2-7ED0-4A38-B187-5CB6501C2B5F}" srcOrd="0" destOrd="0" presId="urn:microsoft.com/office/officeart/2018/5/layout/IconCircleLabelList"/>
    <dgm:cxn modelId="{478C6CCF-978A-46E2-B510-23DF312CD231}" srcId="{B5E1441B-B013-4499-B9A3-86955144BD2E}" destId="{BFBDBAD0-A759-4CA9-81A5-37AEC6B080DA}" srcOrd="2" destOrd="0" parTransId="{9F36F4DE-DBCF-4620-AE96-BDD757267BCE}" sibTransId="{44528950-C492-435D-8654-97322E51BA2D}"/>
    <dgm:cxn modelId="{E5586F23-EE32-4F7B-A845-B015ED760C61}" type="presParOf" srcId="{166FCADB-BE95-4302-B70A-CC159574B226}" destId="{90DFF785-F8B1-4C5F-A4C3-BD0234ADB346}" srcOrd="0" destOrd="0" presId="urn:microsoft.com/office/officeart/2018/5/layout/IconCircleLabelList"/>
    <dgm:cxn modelId="{178F6F85-B00B-46F1-9C00-CAFFCBF70A16}" type="presParOf" srcId="{90DFF785-F8B1-4C5F-A4C3-BD0234ADB346}" destId="{5AD9B2C5-1DE0-402B-A858-DFDB5A3F7EF2}" srcOrd="0" destOrd="0" presId="urn:microsoft.com/office/officeart/2018/5/layout/IconCircleLabelList"/>
    <dgm:cxn modelId="{70F6D30F-B840-43CB-A397-2917D5478081}" type="presParOf" srcId="{90DFF785-F8B1-4C5F-A4C3-BD0234ADB346}" destId="{DCFBA8F1-1DA3-4EA3-B856-CDE806C4BED8}" srcOrd="1" destOrd="0" presId="urn:microsoft.com/office/officeart/2018/5/layout/IconCircleLabelList"/>
    <dgm:cxn modelId="{6263C45A-3D20-487E-8631-891052ED4EA4}" type="presParOf" srcId="{90DFF785-F8B1-4C5F-A4C3-BD0234ADB346}" destId="{DE52EC7D-A28B-4E51-B167-F1A97665399F}" srcOrd="2" destOrd="0" presId="urn:microsoft.com/office/officeart/2018/5/layout/IconCircleLabelList"/>
    <dgm:cxn modelId="{F7CE6056-2460-4745-A747-5C20AEEA2F1E}" type="presParOf" srcId="{90DFF785-F8B1-4C5F-A4C3-BD0234ADB346}" destId="{96D5C15C-347E-4DD0-91D7-8B5EBD1E8926}" srcOrd="3" destOrd="0" presId="urn:microsoft.com/office/officeart/2018/5/layout/IconCircleLabelList"/>
    <dgm:cxn modelId="{66BBCFAF-4A90-4A8D-A033-91E12CB1348E}" type="presParOf" srcId="{166FCADB-BE95-4302-B70A-CC159574B226}" destId="{F391607E-5C48-4A0D-BFF8-1DAFE653561B}" srcOrd="1" destOrd="0" presId="urn:microsoft.com/office/officeart/2018/5/layout/IconCircleLabelList"/>
    <dgm:cxn modelId="{CA159A84-4A8F-4AF1-BC89-6FCB876ABACF}" type="presParOf" srcId="{166FCADB-BE95-4302-B70A-CC159574B226}" destId="{DAA4954B-48C5-45D2-84D3-71DDA1069C81}" srcOrd="2" destOrd="0" presId="urn:microsoft.com/office/officeart/2018/5/layout/IconCircleLabelList"/>
    <dgm:cxn modelId="{F544D2F6-76EE-401D-BE3F-A8BD8F4BA7C2}" type="presParOf" srcId="{DAA4954B-48C5-45D2-84D3-71DDA1069C81}" destId="{FF683810-A213-4B81-B289-3BF84EAA1693}" srcOrd="0" destOrd="0" presId="urn:microsoft.com/office/officeart/2018/5/layout/IconCircleLabelList"/>
    <dgm:cxn modelId="{2B550F8E-F849-4346-89A4-AA796D3A7206}" type="presParOf" srcId="{DAA4954B-48C5-45D2-84D3-71DDA1069C81}" destId="{C09756FD-CA3F-42AA-9DF4-9B6D4451A88E}" srcOrd="1" destOrd="0" presId="urn:microsoft.com/office/officeart/2018/5/layout/IconCircleLabelList"/>
    <dgm:cxn modelId="{FFA17CFA-D08F-4386-852E-13AFC4358709}" type="presParOf" srcId="{DAA4954B-48C5-45D2-84D3-71DDA1069C81}" destId="{121009AC-FC80-43B6-81D4-1DD22BF67D47}" srcOrd="2" destOrd="0" presId="urn:microsoft.com/office/officeart/2018/5/layout/IconCircleLabelList"/>
    <dgm:cxn modelId="{FC780EE8-EE88-47AE-8531-5AA493A92213}" type="presParOf" srcId="{DAA4954B-48C5-45D2-84D3-71DDA1069C81}" destId="{2D039017-A267-4E16-88CD-1DB6C493778E}" srcOrd="3" destOrd="0" presId="urn:microsoft.com/office/officeart/2018/5/layout/IconCircleLabelList"/>
    <dgm:cxn modelId="{8868994B-81B7-4107-9E9B-1A0E0602E84D}" type="presParOf" srcId="{166FCADB-BE95-4302-B70A-CC159574B226}" destId="{B9E6E937-CBD9-4EB6-A574-9C4D598993C7}" srcOrd="3" destOrd="0" presId="urn:microsoft.com/office/officeart/2018/5/layout/IconCircleLabelList"/>
    <dgm:cxn modelId="{8A7D363F-E25C-4888-BB2D-3FAC2B1F4839}" type="presParOf" srcId="{166FCADB-BE95-4302-B70A-CC159574B226}" destId="{A1610521-6978-4373-8A40-419EED7FFC36}" srcOrd="4" destOrd="0" presId="urn:microsoft.com/office/officeart/2018/5/layout/IconCircleLabelList"/>
    <dgm:cxn modelId="{7F7941C3-9C8B-483B-BC98-D1105E0F25EB}" type="presParOf" srcId="{A1610521-6978-4373-8A40-419EED7FFC36}" destId="{4572879C-FDEC-4D4E-9A9A-3CBC8A6A8DCE}" srcOrd="0" destOrd="0" presId="urn:microsoft.com/office/officeart/2018/5/layout/IconCircleLabelList"/>
    <dgm:cxn modelId="{3BEFDDE7-9063-4BBD-B0E8-0591458C7787}" type="presParOf" srcId="{A1610521-6978-4373-8A40-419EED7FFC36}" destId="{83CCCDFE-D011-4828-8E1C-DA33BD31900A}" srcOrd="1" destOrd="0" presId="urn:microsoft.com/office/officeart/2018/5/layout/IconCircleLabelList"/>
    <dgm:cxn modelId="{B565F4E8-1DE7-4EA3-80F9-7E59CA2328AB}" type="presParOf" srcId="{A1610521-6978-4373-8A40-419EED7FFC36}" destId="{5EA88914-DCF1-4CAB-9134-4ECBAF35DA34}" srcOrd="2" destOrd="0" presId="urn:microsoft.com/office/officeart/2018/5/layout/IconCircleLabelList"/>
    <dgm:cxn modelId="{B1CFCF4F-24B3-4D7D-ABF3-AA88BED693B2}" type="presParOf" srcId="{A1610521-6978-4373-8A40-419EED7FFC36}" destId="{C62A96F5-8968-4870-9AAA-FCEC92358C31}" srcOrd="3" destOrd="0" presId="urn:microsoft.com/office/officeart/2018/5/layout/IconCircleLabelList"/>
    <dgm:cxn modelId="{5179D546-5113-4C0D-876E-74638D1F8980}" type="presParOf" srcId="{166FCADB-BE95-4302-B70A-CC159574B226}" destId="{02F10AF9-0715-4481-B4B0-59C175E52085}" srcOrd="5" destOrd="0" presId="urn:microsoft.com/office/officeart/2018/5/layout/IconCircleLabelList"/>
    <dgm:cxn modelId="{C3DAA34A-C84C-410D-81FA-4E1CBC7FF48D}" type="presParOf" srcId="{166FCADB-BE95-4302-B70A-CC159574B226}" destId="{6058002E-9802-4CF4-A774-55F7AE2DE07E}" srcOrd="6" destOrd="0" presId="urn:microsoft.com/office/officeart/2018/5/layout/IconCircleLabelList"/>
    <dgm:cxn modelId="{D3EA51AC-103F-47B4-A734-1E96E4586C6D}" type="presParOf" srcId="{6058002E-9802-4CF4-A774-55F7AE2DE07E}" destId="{EEAF8530-B0FD-48F3-B2EA-57966F004B00}" srcOrd="0" destOrd="0" presId="urn:microsoft.com/office/officeart/2018/5/layout/IconCircleLabelList"/>
    <dgm:cxn modelId="{38E5643A-9278-4DEF-8334-8E1362947D9F}" type="presParOf" srcId="{6058002E-9802-4CF4-A774-55F7AE2DE07E}" destId="{C44690D9-9816-43EA-A657-24369CB9D7B5}" srcOrd="1" destOrd="0" presId="urn:microsoft.com/office/officeart/2018/5/layout/IconCircleLabelList"/>
    <dgm:cxn modelId="{0621E5FC-4611-4AEE-ABBD-4943174B6ED5}" type="presParOf" srcId="{6058002E-9802-4CF4-A774-55F7AE2DE07E}" destId="{36A10812-0879-4310-84FC-588256A2B79C}" srcOrd="2" destOrd="0" presId="urn:microsoft.com/office/officeart/2018/5/layout/IconCircleLabelList"/>
    <dgm:cxn modelId="{2DB8AD73-7948-4706-9D21-DD721CEE2119}" type="presParOf" srcId="{6058002E-9802-4CF4-A774-55F7AE2DE07E}" destId="{E9154EE2-7ED0-4A38-B187-5CB6501C2B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C7E3C-0673-442C-A4A0-8E692C44A6D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5BBD4E-7D36-413C-9CD9-FC1709805A51}">
      <dgm:prSet/>
      <dgm:spPr/>
      <dgm:t>
        <a:bodyPr/>
        <a:lstStyle/>
        <a:p>
          <a:r>
            <a:rPr lang="en-IN"/>
            <a:t>ML.NET is a free, open-source, and cross-platform machine learning framework, created by Microsoft, for the .NET developer platform.</a:t>
          </a:r>
          <a:endParaRPr lang="en-US"/>
        </a:p>
      </dgm:t>
    </dgm:pt>
    <dgm:pt modelId="{2C93D0AC-EAEB-4E0F-8DCE-399AF7D727DC}" type="parTrans" cxnId="{9953A539-BAC4-44BE-9D6A-B02583831716}">
      <dgm:prSet/>
      <dgm:spPr/>
      <dgm:t>
        <a:bodyPr/>
        <a:lstStyle/>
        <a:p>
          <a:endParaRPr lang="en-US"/>
        </a:p>
      </dgm:t>
    </dgm:pt>
    <dgm:pt modelId="{7DFEDBD1-E930-42CA-BD8D-B4C202BF647C}" type="sibTrans" cxnId="{9953A539-BAC4-44BE-9D6A-B02583831716}">
      <dgm:prSet/>
      <dgm:spPr/>
      <dgm:t>
        <a:bodyPr/>
        <a:lstStyle/>
        <a:p>
          <a:endParaRPr lang="en-US"/>
        </a:p>
      </dgm:t>
    </dgm:pt>
    <dgm:pt modelId="{631DCAAC-A33A-4CF2-9B8F-F7A16A323568}">
      <dgm:prSet/>
      <dgm:spPr/>
      <dgm:t>
        <a:bodyPr/>
        <a:lstStyle/>
        <a:p>
          <a:r>
            <a:rPr lang="en-IN"/>
            <a:t>ML.NET allows you to train, build, and ship custom machine learning models using C# or F# for a variety of ML scenarios.</a:t>
          </a:r>
          <a:endParaRPr lang="en-US"/>
        </a:p>
      </dgm:t>
    </dgm:pt>
    <dgm:pt modelId="{EC87A668-9A00-4F21-9554-2424093C9B32}" type="parTrans" cxnId="{695B62A3-A4BE-4F78-9360-BB2181EB4636}">
      <dgm:prSet/>
      <dgm:spPr/>
      <dgm:t>
        <a:bodyPr/>
        <a:lstStyle/>
        <a:p>
          <a:endParaRPr lang="en-US"/>
        </a:p>
      </dgm:t>
    </dgm:pt>
    <dgm:pt modelId="{A4934F8E-1560-49B8-9CFD-AE79BE9620FE}" type="sibTrans" cxnId="{695B62A3-A4BE-4F78-9360-BB2181EB4636}">
      <dgm:prSet/>
      <dgm:spPr/>
      <dgm:t>
        <a:bodyPr/>
        <a:lstStyle/>
        <a:p>
          <a:endParaRPr lang="en-US"/>
        </a:p>
      </dgm:t>
    </dgm:pt>
    <dgm:pt modelId="{33061008-DA09-4861-B913-44B14D179F1C}">
      <dgm:prSet/>
      <dgm:spPr/>
      <dgm:t>
        <a:bodyPr/>
        <a:lstStyle/>
        <a:p>
          <a:r>
            <a:rPr lang="en-IN"/>
            <a:t>ML.NET includes features like automated machine learning (AutoML) and tools like ML.NET CLI and ML.NET Model Builder, which make integrating machine learning into your applications even easier.</a:t>
          </a:r>
          <a:endParaRPr lang="en-US"/>
        </a:p>
      </dgm:t>
    </dgm:pt>
    <dgm:pt modelId="{2DF5CC35-B0C7-412E-A5C6-82B7AB6300D7}" type="parTrans" cxnId="{6CD7A4DE-94BA-4BDC-B402-ADC57CE500A7}">
      <dgm:prSet/>
      <dgm:spPr/>
      <dgm:t>
        <a:bodyPr/>
        <a:lstStyle/>
        <a:p>
          <a:endParaRPr lang="en-US"/>
        </a:p>
      </dgm:t>
    </dgm:pt>
    <dgm:pt modelId="{F9918313-BAFF-4B5A-9673-217FF5023258}" type="sibTrans" cxnId="{6CD7A4DE-94BA-4BDC-B402-ADC57CE500A7}">
      <dgm:prSet/>
      <dgm:spPr/>
      <dgm:t>
        <a:bodyPr/>
        <a:lstStyle/>
        <a:p>
          <a:endParaRPr lang="en-US"/>
        </a:p>
      </dgm:t>
    </dgm:pt>
    <dgm:pt modelId="{D6550781-8DE0-4930-B05C-9068D6944BA5}" type="pres">
      <dgm:prSet presAssocID="{5C5C7E3C-0673-442C-A4A0-8E692C44A6DB}" presName="root" presStyleCnt="0">
        <dgm:presLayoutVars>
          <dgm:dir/>
          <dgm:resizeHandles val="exact"/>
        </dgm:presLayoutVars>
      </dgm:prSet>
      <dgm:spPr/>
    </dgm:pt>
    <dgm:pt modelId="{378397A6-2F50-48AB-ACB0-9EEEA8B9895F}" type="pres">
      <dgm:prSet presAssocID="{A55BBD4E-7D36-413C-9CD9-FC1709805A51}" presName="compNode" presStyleCnt="0"/>
      <dgm:spPr/>
    </dgm:pt>
    <dgm:pt modelId="{0158CC33-44F1-4DFE-8587-E5E1D7839682}" type="pres">
      <dgm:prSet presAssocID="{A55BBD4E-7D36-413C-9CD9-FC1709805A51}" presName="bgRect" presStyleLbl="bgShp" presStyleIdx="0" presStyleCnt="3"/>
      <dgm:spPr/>
    </dgm:pt>
    <dgm:pt modelId="{01EB8517-7A5E-4B5D-A086-C0C7B33A4AD5}" type="pres">
      <dgm:prSet presAssocID="{A55BBD4E-7D36-413C-9CD9-FC1709805A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7942A4A-1B6B-4D04-B3FC-AE65047CAF7A}" type="pres">
      <dgm:prSet presAssocID="{A55BBD4E-7D36-413C-9CD9-FC1709805A51}" presName="spaceRect" presStyleCnt="0"/>
      <dgm:spPr/>
    </dgm:pt>
    <dgm:pt modelId="{0C2E32F9-80B8-4762-AB4E-CB09886781B6}" type="pres">
      <dgm:prSet presAssocID="{A55BBD4E-7D36-413C-9CD9-FC1709805A51}" presName="parTx" presStyleLbl="revTx" presStyleIdx="0" presStyleCnt="3">
        <dgm:presLayoutVars>
          <dgm:chMax val="0"/>
          <dgm:chPref val="0"/>
        </dgm:presLayoutVars>
      </dgm:prSet>
      <dgm:spPr/>
    </dgm:pt>
    <dgm:pt modelId="{DB73219F-365B-405B-9336-41B85EE2F4E3}" type="pres">
      <dgm:prSet presAssocID="{7DFEDBD1-E930-42CA-BD8D-B4C202BF647C}" presName="sibTrans" presStyleCnt="0"/>
      <dgm:spPr/>
    </dgm:pt>
    <dgm:pt modelId="{786ED625-C634-457C-B79C-D4BCF2528F49}" type="pres">
      <dgm:prSet presAssocID="{631DCAAC-A33A-4CF2-9B8F-F7A16A323568}" presName="compNode" presStyleCnt="0"/>
      <dgm:spPr/>
    </dgm:pt>
    <dgm:pt modelId="{48C1361B-B6CD-4599-AE57-CD8469EE1A76}" type="pres">
      <dgm:prSet presAssocID="{631DCAAC-A33A-4CF2-9B8F-F7A16A323568}" presName="bgRect" presStyleLbl="bgShp" presStyleIdx="1" presStyleCnt="3"/>
      <dgm:spPr/>
    </dgm:pt>
    <dgm:pt modelId="{022540C1-0149-417E-97A1-7442E07429EB}" type="pres">
      <dgm:prSet presAssocID="{631DCAAC-A33A-4CF2-9B8F-F7A16A3235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4ABA3F10-1185-4C6F-ABBA-F71E67237C82}" type="pres">
      <dgm:prSet presAssocID="{631DCAAC-A33A-4CF2-9B8F-F7A16A323568}" presName="spaceRect" presStyleCnt="0"/>
      <dgm:spPr/>
    </dgm:pt>
    <dgm:pt modelId="{090B892C-19EC-4B38-A95A-7B08942391B5}" type="pres">
      <dgm:prSet presAssocID="{631DCAAC-A33A-4CF2-9B8F-F7A16A323568}" presName="parTx" presStyleLbl="revTx" presStyleIdx="1" presStyleCnt="3">
        <dgm:presLayoutVars>
          <dgm:chMax val="0"/>
          <dgm:chPref val="0"/>
        </dgm:presLayoutVars>
      </dgm:prSet>
      <dgm:spPr/>
    </dgm:pt>
    <dgm:pt modelId="{BD91D058-EC81-47FB-B1CB-22ADEE0BCA0E}" type="pres">
      <dgm:prSet presAssocID="{A4934F8E-1560-49B8-9CFD-AE79BE9620FE}" presName="sibTrans" presStyleCnt="0"/>
      <dgm:spPr/>
    </dgm:pt>
    <dgm:pt modelId="{E81FD400-8855-4EE6-A69A-869D0A703E55}" type="pres">
      <dgm:prSet presAssocID="{33061008-DA09-4861-B913-44B14D179F1C}" presName="compNode" presStyleCnt="0"/>
      <dgm:spPr/>
    </dgm:pt>
    <dgm:pt modelId="{7AB972EF-3CF4-4BFF-8543-D9DB4634F80F}" type="pres">
      <dgm:prSet presAssocID="{33061008-DA09-4861-B913-44B14D179F1C}" presName="bgRect" presStyleLbl="bgShp" presStyleIdx="2" presStyleCnt="3"/>
      <dgm:spPr/>
    </dgm:pt>
    <dgm:pt modelId="{9FFDCD58-193F-4D76-A5D6-46E10A7A4F82}" type="pres">
      <dgm:prSet presAssocID="{33061008-DA09-4861-B913-44B14D179F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47560BE-1B35-4DBE-AA60-40D3E7A6692A}" type="pres">
      <dgm:prSet presAssocID="{33061008-DA09-4861-B913-44B14D179F1C}" presName="spaceRect" presStyleCnt="0"/>
      <dgm:spPr/>
    </dgm:pt>
    <dgm:pt modelId="{0B98FE87-1307-40D6-B684-A1B60ED7ED18}" type="pres">
      <dgm:prSet presAssocID="{33061008-DA09-4861-B913-44B14D179F1C}" presName="parTx" presStyleLbl="revTx" presStyleIdx="2" presStyleCnt="3">
        <dgm:presLayoutVars>
          <dgm:chMax val="0"/>
          <dgm:chPref val="0"/>
        </dgm:presLayoutVars>
      </dgm:prSet>
      <dgm:spPr/>
    </dgm:pt>
  </dgm:ptLst>
  <dgm:cxnLst>
    <dgm:cxn modelId="{486C1C1E-176A-4900-8233-CFBC719A2569}" type="presOf" srcId="{A55BBD4E-7D36-413C-9CD9-FC1709805A51}" destId="{0C2E32F9-80B8-4762-AB4E-CB09886781B6}" srcOrd="0" destOrd="0" presId="urn:microsoft.com/office/officeart/2018/2/layout/IconVerticalSolidList"/>
    <dgm:cxn modelId="{2BA4AC30-0F97-4CFC-930E-DD8B34FC0D01}" type="presOf" srcId="{33061008-DA09-4861-B913-44B14D179F1C}" destId="{0B98FE87-1307-40D6-B684-A1B60ED7ED18}" srcOrd="0" destOrd="0" presId="urn:microsoft.com/office/officeart/2018/2/layout/IconVerticalSolidList"/>
    <dgm:cxn modelId="{9953A539-BAC4-44BE-9D6A-B02583831716}" srcId="{5C5C7E3C-0673-442C-A4A0-8E692C44A6DB}" destId="{A55BBD4E-7D36-413C-9CD9-FC1709805A51}" srcOrd="0" destOrd="0" parTransId="{2C93D0AC-EAEB-4E0F-8DCE-399AF7D727DC}" sibTransId="{7DFEDBD1-E930-42CA-BD8D-B4C202BF647C}"/>
    <dgm:cxn modelId="{7077534A-5848-4E5A-8D0F-63EA3C43C174}" type="presOf" srcId="{631DCAAC-A33A-4CF2-9B8F-F7A16A323568}" destId="{090B892C-19EC-4B38-A95A-7B08942391B5}" srcOrd="0" destOrd="0" presId="urn:microsoft.com/office/officeart/2018/2/layout/IconVerticalSolidList"/>
    <dgm:cxn modelId="{695B62A3-A4BE-4F78-9360-BB2181EB4636}" srcId="{5C5C7E3C-0673-442C-A4A0-8E692C44A6DB}" destId="{631DCAAC-A33A-4CF2-9B8F-F7A16A323568}" srcOrd="1" destOrd="0" parTransId="{EC87A668-9A00-4F21-9554-2424093C9B32}" sibTransId="{A4934F8E-1560-49B8-9CFD-AE79BE9620FE}"/>
    <dgm:cxn modelId="{6CD7A4DE-94BA-4BDC-B402-ADC57CE500A7}" srcId="{5C5C7E3C-0673-442C-A4A0-8E692C44A6DB}" destId="{33061008-DA09-4861-B913-44B14D179F1C}" srcOrd="2" destOrd="0" parTransId="{2DF5CC35-B0C7-412E-A5C6-82B7AB6300D7}" sibTransId="{F9918313-BAFF-4B5A-9673-217FF5023258}"/>
    <dgm:cxn modelId="{B955E2F9-0986-486F-B9D0-2D5B047873FF}" type="presOf" srcId="{5C5C7E3C-0673-442C-A4A0-8E692C44A6DB}" destId="{D6550781-8DE0-4930-B05C-9068D6944BA5}" srcOrd="0" destOrd="0" presId="urn:microsoft.com/office/officeart/2018/2/layout/IconVerticalSolidList"/>
    <dgm:cxn modelId="{E95968AB-FBD3-453D-B467-74594896B4B6}" type="presParOf" srcId="{D6550781-8DE0-4930-B05C-9068D6944BA5}" destId="{378397A6-2F50-48AB-ACB0-9EEEA8B9895F}" srcOrd="0" destOrd="0" presId="urn:microsoft.com/office/officeart/2018/2/layout/IconVerticalSolidList"/>
    <dgm:cxn modelId="{5F33ED01-398F-410A-917D-EF68EA115971}" type="presParOf" srcId="{378397A6-2F50-48AB-ACB0-9EEEA8B9895F}" destId="{0158CC33-44F1-4DFE-8587-E5E1D7839682}" srcOrd="0" destOrd="0" presId="urn:microsoft.com/office/officeart/2018/2/layout/IconVerticalSolidList"/>
    <dgm:cxn modelId="{FF90E6E4-91BF-4E6E-A348-0A0FCC100555}" type="presParOf" srcId="{378397A6-2F50-48AB-ACB0-9EEEA8B9895F}" destId="{01EB8517-7A5E-4B5D-A086-C0C7B33A4AD5}" srcOrd="1" destOrd="0" presId="urn:microsoft.com/office/officeart/2018/2/layout/IconVerticalSolidList"/>
    <dgm:cxn modelId="{F90578A1-937C-42A8-B423-25A319B29A3C}" type="presParOf" srcId="{378397A6-2F50-48AB-ACB0-9EEEA8B9895F}" destId="{C7942A4A-1B6B-4D04-B3FC-AE65047CAF7A}" srcOrd="2" destOrd="0" presId="urn:microsoft.com/office/officeart/2018/2/layout/IconVerticalSolidList"/>
    <dgm:cxn modelId="{721C0AF0-C651-4F86-88A7-DD767066958D}" type="presParOf" srcId="{378397A6-2F50-48AB-ACB0-9EEEA8B9895F}" destId="{0C2E32F9-80B8-4762-AB4E-CB09886781B6}" srcOrd="3" destOrd="0" presId="urn:microsoft.com/office/officeart/2018/2/layout/IconVerticalSolidList"/>
    <dgm:cxn modelId="{F39CA07E-7A25-448E-A6F6-CAF218DBC31C}" type="presParOf" srcId="{D6550781-8DE0-4930-B05C-9068D6944BA5}" destId="{DB73219F-365B-405B-9336-41B85EE2F4E3}" srcOrd="1" destOrd="0" presId="urn:microsoft.com/office/officeart/2018/2/layout/IconVerticalSolidList"/>
    <dgm:cxn modelId="{9BA95AF2-E4D3-4C5C-947D-C95BA9387371}" type="presParOf" srcId="{D6550781-8DE0-4930-B05C-9068D6944BA5}" destId="{786ED625-C634-457C-B79C-D4BCF2528F49}" srcOrd="2" destOrd="0" presId="urn:microsoft.com/office/officeart/2018/2/layout/IconVerticalSolidList"/>
    <dgm:cxn modelId="{907D32AC-5041-4304-8FB3-4CF2C0DE0369}" type="presParOf" srcId="{786ED625-C634-457C-B79C-D4BCF2528F49}" destId="{48C1361B-B6CD-4599-AE57-CD8469EE1A76}" srcOrd="0" destOrd="0" presId="urn:microsoft.com/office/officeart/2018/2/layout/IconVerticalSolidList"/>
    <dgm:cxn modelId="{D6429304-3D05-40A9-9C07-0FBEB53BC1EC}" type="presParOf" srcId="{786ED625-C634-457C-B79C-D4BCF2528F49}" destId="{022540C1-0149-417E-97A1-7442E07429EB}" srcOrd="1" destOrd="0" presId="urn:microsoft.com/office/officeart/2018/2/layout/IconVerticalSolidList"/>
    <dgm:cxn modelId="{0A830F7C-892C-42CB-A565-A2BA9DEA3404}" type="presParOf" srcId="{786ED625-C634-457C-B79C-D4BCF2528F49}" destId="{4ABA3F10-1185-4C6F-ABBA-F71E67237C82}" srcOrd="2" destOrd="0" presId="urn:microsoft.com/office/officeart/2018/2/layout/IconVerticalSolidList"/>
    <dgm:cxn modelId="{E44E2B4A-D52B-47F2-9C2C-E7A2C6BFAFC9}" type="presParOf" srcId="{786ED625-C634-457C-B79C-D4BCF2528F49}" destId="{090B892C-19EC-4B38-A95A-7B08942391B5}" srcOrd="3" destOrd="0" presId="urn:microsoft.com/office/officeart/2018/2/layout/IconVerticalSolidList"/>
    <dgm:cxn modelId="{A7F8200F-3371-456C-9CD6-CFD14F88FA30}" type="presParOf" srcId="{D6550781-8DE0-4930-B05C-9068D6944BA5}" destId="{BD91D058-EC81-47FB-B1CB-22ADEE0BCA0E}" srcOrd="3" destOrd="0" presId="urn:microsoft.com/office/officeart/2018/2/layout/IconVerticalSolidList"/>
    <dgm:cxn modelId="{55002B35-62BD-4311-82FF-8C9F2E12FCF2}" type="presParOf" srcId="{D6550781-8DE0-4930-B05C-9068D6944BA5}" destId="{E81FD400-8855-4EE6-A69A-869D0A703E55}" srcOrd="4" destOrd="0" presId="urn:microsoft.com/office/officeart/2018/2/layout/IconVerticalSolidList"/>
    <dgm:cxn modelId="{805E41C4-E116-43DC-A440-D6203272A193}" type="presParOf" srcId="{E81FD400-8855-4EE6-A69A-869D0A703E55}" destId="{7AB972EF-3CF4-4BFF-8543-D9DB4634F80F}" srcOrd="0" destOrd="0" presId="urn:microsoft.com/office/officeart/2018/2/layout/IconVerticalSolidList"/>
    <dgm:cxn modelId="{D04942ED-979E-4B75-8C27-0269C1BC5568}" type="presParOf" srcId="{E81FD400-8855-4EE6-A69A-869D0A703E55}" destId="{9FFDCD58-193F-4D76-A5D6-46E10A7A4F82}" srcOrd="1" destOrd="0" presId="urn:microsoft.com/office/officeart/2018/2/layout/IconVerticalSolidList"/>
    <dgm:cxn modelId="{DEBDD43D-D044-421D-991D-F88A492FCF52}" type="presParOf" srcId="{E81FD400-8855-4EE6-A69A-869D0A703E55}" destId="{647560BE-1B35-4DBE-AA60-40D3E7A6692A}" srcOrd="2" destOrd="0" presId="urn:microsoft.com/office/officeart/2018/2/layout/IconVerticalSolidList"/>
    <dgm:cxn modelId="{C7149FA2-2845-4CA9-9365-95AF20A0C1B8}" type="presParOf" srcId="{E81FD400-8855-4EE6-A69A-869D0A703E55}" destId="{0B98FE87-1307-40D6-B684-A1B60ED7E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961A76-FD08-4F78-927D-864408DEDC71}"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AB2FEEB8-674A-448A-BB39-1837E9445D9B}">
      <dgm:prSet/>
      <dgm:spPr/>
      <dgm:t>
        <a:bodyPr/>
        <a:lstStyle/>
        <a:p>
          <a:r>
            <a:rPr lang="en-US"/>
            <a:t>Create</a:t>
          </a:r>
        </a:p>
      </dgm:t>
    </dgm:pt>
    <dgm:pt modelId="{BF93B248-7B25-4465-AD34-A40ABF019330}" type="parTrans" cxnId="{B63F0AF8-0725-4573-A42C-84281170C17B}">
      <dgm:prSet/>
      <dgm:spPr/>
      <dgm:t>
        <a:bodyPr/>
        <a:lstStyle/>
        <a:p>
          <a:endParaRPr lang="en-US"/>
        </a:p>
      </dgm:t>
    </dgm:pt>
    <dgm:pt modelId="{93F58F4E-0D62-431F-A7C8-BF6AB23A6188}" type="sibTrans" cxnId="{B63F0AF8-0725-4573-A42C-84281170C17B}">
      <dgm:prSet/>
      <dgm:spPr/>
      <dgm:t>
        <a:bodyPr/>
        <a:lstStyle/>
        <a:p>
          <a:endParaRPr lang="en-US"/>
        </a:p>
      </dgm:t>
    </dgm:pt>
    <dgm:pt modelId="{6354DFD6-F41E-48EC-A034-86F098E696BF}">
      <dgm:prSet/>
      <dgm:spPr/>
      <dgm:t>
        <a:bodyPr/>
        <a:lstStyle/>
        <a:p>
          <a:r>
            <a:rPr lang="en-US"/>
            <a:t>Create ML.NET context</a:t>
          </a:r>
        </a:p>
      </dgm:t>
    </dgm:pt>
    <dgm:pt modelId="{4F437FAC-DD09-41A2-8F74-537C9DC7E50E}" type="parTrans" cxnId="{8A78E74B-FEAB-4B77-A7B5-9AAC0C2F3C12}">
      <dgm:prSet/>
      <dgm:spPr/>
      <dgm:t>
        <a:bodyPr/>
        <a:lstStyle/>
        <a:p>
          <a:endParaRPr lang="en-US"/>
        </a:p>
      </dgm:t>
    </dgm:pt>
    <dgm:pt modelId="{88FCF620-819F-49B2-8971-E49DDC6C5FB9}" type="sibTrans" cxnId="{8A78E74B-FEAB-4B77-A7B5-9AAC0C2F3C12}">
      <dgm:prSet/>
      <dgm:spPr/>
      <dgm:t>
        <a:bodyPr/>
        <a:lstStyle/>
        <a:p>
          <a:endParaRPr lang="en-US"/>
        </a:p>
      </dgm:t>
    </dgm:pt>
    <dgm:pt modelId="{EE8435EB-0A79-400D-9D53-32FE60DEBD61}">
      <dgm:prSet/>
      <dgm:spPr/>
      <dgm:t>
        <a:bodyPr/>
        <a:lstStyle/>
        <a:p>
          <a:r>
            <a:rPr lang="en-US"/>
            <a:t>Load</a:t>
          </a:r>
        </a:p>
      </dgm:t>
    </dgm:pt>
    <dgm:pt modelId="{DDC4D930-180A-4C7B-AB2E-F08A5ADD12BA}" type="parTrans" cxnId="{329DB285-717E-4773-8E4D-34FE6E2F2A6C}">
      <dgm:prSet/>
      <dgm:spPr/>
      <dgm:t>
        <a:bodyPr/>
        <a:lstStyle/>
        <a:p>
          <a:endParaRPr lang="en-US"/>
        </a:p>
      </dgm:t>
    </dgm:pt>
    <dgm:pt modelId="{67DB9B98-C455-4D30-B50B-33474C912B9E}" type="sibTrans" cxnId="{329DB285-717E-4773-8E4D-34FE6E2F2A6C}">
      <dgm:prSet/>
      <dgm:spPr/>
      <dgm:t>
        <a:bodyPr/>
        <a:lstStyle/>
        <a:p>
          <a:endParaRPr lang="en-US"/>
        </a:p>
      </dgm:t>
    </dgm:pt>
    <dgm:pt modelId="{B0E11C03-17A3-4A84-A202-B347232A45E2}">
      <dgm:prSet/>
      <dgm:spPr/>
      <dgm:t>
        <a:bodyPr/>
        <a:lstStyle/>
        <a:p>
          <a:r>
            <a:rPr lang="en-US"/>
            <a:t>Load Data</a:t>
          </a:r>
        </a:p>
      </dgm:t>
    </dgm:pt>
    <dgm:pt modelId="{1ADB6C79-358D-4E42-AEE7-7D754682AFA2}" type="parTrans" cxnId="{5AA85EF2-AA68-4CFD-9380-98A5D294230F}">
      <dgm:prSet/>
      <dgm:spPr/>
      <dgm:t>
        <a:bodyPr/>
        <a:lstStyle/>
        <a:p>
          <a:endParaRPr lang="en-US"/>
        </a:p>
      </dgm:t>
    </dgm:pt>
    <dgm:pt modelId="{D1DD566F-0D80-496B-AD7A-CA28A2469D0F}" type="sibTrans" cxnId="{5AA85EF2-AA68-4CFD-9380-98A5D294230F}">
      <dgm:prSet/>
      <dgm:spPr/>
      <dgm:t>
        <a:bodyPr/>
        <a:lstStyle/>
        <a:p>
          <a:endParaRPr lang="en-US"/>
        </a:p>
      </dgm:t>
    </dgm:pt>
    <dgm:pt modelId="{6D7CCC90-DCAA-41E1-8666-2CC2B530B64D}">
      <dgm:prSet/>
      <dgm:spPr/>
      <dgm:t>
        <a:bodyPr/>
        <a:lstStyle/>
        <a:p>
          <a:r>
            <a:rPr lang="en-US"/>
            <a:t>Transform</a:t>
          </a:r>
        </a:p>
      </dgm:t>
    </dgm:pt>
    <dgm:pt modelId="{ACC788F0-C0FF-433A-986E-41260B855312}" type="parTrans" cxnId="{9756473D-6437-4CA8-B4DD-898CB85DB0ED}">
      <dgm:prSet/>
      <dgm:spPr/>
      <dgm:t>
        <a:bodyPr/>
        <a:lstStyle/>
        <a:p>
          <a:endParaRPr lang="en-US"/>
        </a:p>
      </dgm:t>
    </dgm:pt>
    <dgm:pt modelId="{3EAD1637-0B90-4611-9FC1-9EBF50F9AF4B}" type="sibTrans" cxnId="{9756473D-6437-4CA8-B4DD-898CB85DB0ED}">
      <dgm:prSet/>
      <dgm:spPr/>
      <dgm:t>
        <a:bodyPr/>
        <a:lstStyle/>
        <a:p>
          <a:endParaRPr lang="en-US"/>
        </a:p>
      </dgm:t>
    </dgm:pt>
    <dgm:pt modelId="{3D8FE3B9-D3ED-44F7-A993-143003F986BF}">
      <dgm:prSet/>
      <dgm:spPr/>
      <dgm:t>
        <a:bodyPr/>
        <a:lstStyle/>
        <a:p>
          <a:r>
            <a:rPr lang="en-US"/>
            <a:t>Transform data</a:t>
          </a:r>
        </a:p>
      </dgm:t>
    </dgm:pt>
    <dgm:pt modelId="{B00B947C-70FB-4E74-9A39-BF1FBC8BB208}" type="parTrans" cxnId="{48341833-906C-4136-BF16-C33391125BB4}">
      <dgm:prSet/>
      <dgm:spPr/>
      <dgm:t>
        <a:bodyPr/>
        <a:lstStyle/>
        <a:p>
          <a:endParaRPr lang="en-US"/>
        </a:p>
      </dgm:t>
    </dgm:pt>
    <dgm:pt modelId="{C9BFCDDF-7AE1-480E-9C4F-BD0759C3B59F}" type="sibTrans" cxnId="{48341833-906C-4136-BF16-C33391125BB4}">
      <dgm:prSet/>
      <dgm:spPr/>
      <dgm:t>
        <a:bodyPr/>
        <a:lstStyle/>
        <a:p>
          <a:endParaRPr lang="en-US"/>
        </a:p>
      </dgm:t>
    </dgm:pt>
    <dgm:pt modelId="{660C0E5E-121D-485B-AE0F-BCC0CD13505E}">
      <dgm:prSet/>
      <dgm:spPr/>
      <dgm:t>
        <a:bodyPr/>
        <a:lstStyle/>
        <a:p>
          <a:r>
            <a:rPr lang="en-US" dirty="0"/>
            <a:t>Algorithm</a:t>
          </a:r>
        </a:p>
      </dgm:t>
    </dgm:pt>
    <dgm:pt modelId="{CFFFDB3E-F15E-4D53-B9E8-823F03B0A774}" type="parTrans" cxnId="{CA7CDC50-28CE-4864-A1E2-02DF522BF47E}">
      <dgm:prSet/>
      <dgm:spPr/>
      <dgm:t>
        <a:bodyPr/>
        <a:lstStyle/>
        <a:p>
          <a:endParaRPr lang="en-US"/>
        </a:p>
      </dgm:t>
    </dgm:pt>
    <dgm:pt modelId="{545A5C20-919E-4DD1-9F30-7FD8D1DDA389}" type="sibTrans" cxnId="{CA7CDC50-28CE-4864-A1E2-02DF522BF47E}">
      <dgm:prSet/>
      <dgm:spPr/>
      <dgm:t>
        <a:bodyPr/>
        <a:lstStyle/>
        <a:p>
          <a:endParaRPr lang="en-US"/>
        </a:p>
      </dgm:t>
    </dgm:pt>
    <dgm:pt modelId="{5FE7D1AA-EFA1-4E97-8CD9-05E927139EDA}">
      <dgm:prSet/>
      <dgm:spPr/>
      <dgm:t>
        <a:bodyPr/>
        <a:lstStyle/>
        <a:p>
          <a:r>
            <a:rPr lang="en-US" dirty="0"/>
            <a:t>Choose Algorithm</a:t>
          </a:r>
        </a:p>
      </dgm:t>
    </dgm:pt>
    <dgm:pt modelId="{03D9B41C-35EA-4FA2-885E-FB68A7349FB2}" type="parTrans" cxnId="{3FCD98B6-4C3E-4999-BBF9-C47210933B64}">
      <dgm:prSet/>
      <dgm:spPr/>
      <dgm:t>
        <a:bodyPr/>
        <a:lstStyle/>
        <a:p>
          <a:endParaRPr lang="en-US"/>
        </a:p>
      </dgm:t>
    </dgm:pt>
    <dgm:pt modelId="{3C4FD604-8186-470A-A1C4-1FD7BF355E20}" type="sibTrans" cxnId="{3FCD98B6-4C3E-4999-BBF9-C47210933B64}">
      <dgm:prSet/>
      <dgm:spPr/>
      <dgm:t>
        <a:bodyPr/>
        <a:lstStyle/>
        <a:p>
          <a:endParaRPr lang="en-US"/>
        </a:p>
      </dgm:t>
    </dgm:pt>
    <dgm:pt modelId="{98D51D48-F06C-4793-868D-8EEC9348FB64}">
      <dgm:prSet/>
      <dgm:spPr/>
      <dgm:t>
        <a:bodyPr/>
        <a:lstStyle/>
        <a:p>
          <a:r>
            <a:rPr lang="en-US"/>
            <a:t>Train</a:t>
          </a:r>
        </a:p>
      </dgm:t>
    </dgm:pt>
    <dgm:pt modelId="{DFA519F9-3C9E-49E5-AD86-5BAB0B635EAA}" type="parTrans" cxnId="{040126D6-D998-4F55-A91D-2636A3547494}">
      <dgm:prSet/>
      <dgm:spPr/>
      <dgm:t>
        <a:bodyPr/>
        <a:lstStyle/>
        <a:p>
          <a:endParaRPr lang="en-US"/>
        </a:p>
      </dgm:t>
    </dgm:pt>
    <dgm:pt modelId="{6D85EFD5-3885-4405-B4D2-921DF78B4A25}" type="sibTrans" cxnId="{040126D6-D998-4F55-A91D-2636A3547494}">
      <dgm:prSet/>
      <dgm:spPr/>
      <dgm:t>
        <a:bodyPr/>
        <a:lstStyle/>
        <a:p>
          <a:endParaRPr lang="en-US"/>
        </a:p>
      </dgm:t>
    </dgm:pt>
    <dgm:pt modelId="{ED1C77EC-B75A-4B9A-97CE-0CC0499588C6}">
      <dgm:prSet/>
      <dgm:spPr/>
      <dgm:t>
        <a:bodyPr/>
        <a:lstStyle/>
        <a:p>
          <a:r>
            <a:rPr lang="en-US"/>
            <a:t>Train Model</a:t>
          </a:r>
        </a:p>
      </dgm:t>
    </dgm:pt>
    <dgm:pt modelId="{E507FA39-6794-42B9-9422-1E75F4C2BDCB}" type="parTrans" cxnId="{47958CDA-6471-40CC-BB11-1FC73A5365E2}">
      <dgm:prSet/>
      <dgm:spPr/>
      <dgm:t>
        <a:bodyPr/>
        <a:lstStyle/>
        <a:p>
          <a:endParaRPr lang="en-US"/>
        </a:p>
      </dgm:t>
    </dgm:pt>
    <dgm:pt modelId="{6B2677A3-17E9-48D4-9938-DE9E71CC3DBD}" type="sibTrans" cxnId="{47958CDA-6471-40CC-BB11-1FC73A5365E2}">
      <dgm:prSet/>
      <dgm:spPr/>
      <dgm:t>
        <a:bodyPr/>
        <a:lstStyle/>
        <a:p>
          <a:endParaRPr lang="en-US"/>
        </a:p>
      </dgm:t>
    </dgm:pt>
    <dgm:pt modelId="{D9A660BD-8771-4B8B-BDAA-6E7A23E3847F}">
      <dgm:prSet/>
      <dgm:spPr/>
      <dgm:t>
        <a:bodyPr/>
        <a:lstStyle/>
        <a:p>
          <a:r>
            <a:rPr lang="en-US"/>
            <a:t>Evaluate</a:t>
          </a:r>
        </a:p>
      </dgm:t>
    </dgm:pt>
    <dgm:pt modelId="{D8C12ADE-8137-4406-9E85-1B758ADEE9E4}" type="parTrans" cxnId="{F8A5361F-8A6D-4BDE-8379-156DB19FF474}">
      <dgm:prSet/>
      <dgm:spPr/>
      <dgm:t>
        <a:bodyPr/>
        <a:lstStyle/>
        <a:p>
          <a:endParaRPr lang="en-US"/>
        </a:p>
      </dgm:t>
    </dgm:pt>
    <dgm:pt modelId="{96CE62B1-D354-4BE9-A80A-51CB93A00A72}" type="sibTrans" cxnId="{F8A5361F-8A6D-4BDE-8379-156DB19FF474}">
      <dgm:prSet/>
      <dgm:spPr/>
      <dgm:t>
        <a:bodyPr/>
        <a:lstStyle/>
        <a:p>
          <a:endParaRPr lang="en-US"/>
        </a:p>
      </dgm:t>
    </dgm:pt>
    <dgm:pt modelId="{8798C7AB-70DC-4428-8395-091F4C395F2C}">
      <dgm:prSet/>
      <dgm:spPr/>
      <dgm:t>
        <a:bodyPr/>
        <a:lstStyle/>
        <a:p>
          <a:r>
            <a:rPr lang="en-US"/>
            <a:t>Evaluate Model</a:t>
          </a:r>
        </a:p>
      </dgm:t>
    </dgm:pt>
    <dgm:pt modelId="{6F32F347-E416-42A9-8479-357C4ABABAEC}" type="parTrans" cxnId="{38440FB4-966E-4281-AE92-F624AB2D9544}">
      <dgm:prSet/>
      <dgm:spPr/>
      <dgm:t>
        <a:bodyPr/>
        <a:lstStyle/>
        <a:p>
          <a:endParaRPr lang="en-US"/>
        </a:p>
      </dgm:t>
    </dgm:pt>
    <dgm:pt modelId="{73F66E55-3A15-47B7-B2BA-AE0167C908C3}" type="sibTrans" cxnId="{38440FB4-966E-4281-AE92-F624AB2D9544}">
      <dgm:prSet/>
      <dgm:spPr/>
      <dgm:t>
        <a:bodyPr/>
        <a:lstStyle/>
        <a:p>
          <a:endParaRPr lang="en-US"/>
        </a:p>
      </dgm:t>
    </dgm:pt>
    <dgm:pt modelId="{94E3AF5B-B70B-4ACB-84F4-FD3D2D2E3208}">
      <dgm:prSet/>
      <dgm:spPr/>
      <dgm:t>
        <a:bodyPr/>
        <a:lstStyle/>
        <a:p>
          <a:r>
            <a:rPr lang="en-US" dirty="0"/>
            <a:t>Consume</a:t>
          </a:r>
        </a:p>
      </dgm:t>
    </dgm:pt>
    <dgm:pt modelId="{70ED9E92-5070-4AB3-AA9E-BE70AB3A9AC0}" type="parTrans" cxnId="{056EBBF3-928B-468C-B43D-C591F64A75FD}">
      <dgm:prSet/>
      <dgm:spPr/>
      <dgm:t>
        <a:bodyPr/>
        <a:lstStyle/>
        <a:p>
          <a:endParaRPr lang="en-US"/>
        </a:p>
      </dgm:t>
    </dgm:pt>
    <dgm:pt modelId="{68A37408-ABF3-403B-9426-8C8F1D9C3EC0}" type="sibTrans" cxnId="{056EBBF3-928B-468C-B43D-C591F64A75FD}">
      <dgm:prSet/>
      <dgm:spPr/>
      <dgm:t>
        <a:bodyPr/>
        <a:lstStyle/>
        <a:p>
          <a:endParaRPr lang="en-US"/>
        </a:p>
      </dgm:t>
    </dgm:pt>
    <dgm:pt modelId="{550441EE-28DC-4AB7-8DDD-D35C9898EF52}">
      <dgm:prSet/>
      <dgm:spPr/>
      <dgm:t>
        <a:bodyPr/>
        <a:lstStyle/>
        <a:p>
          <a:r>
            <a:rPr lang="en-US"/>
            <a:t>Deploy &amp; consume model</a:t>
          </a:r>
        </a:p>
      </dgm:t>
    </dgm:pt>
    <dgm:pt modelId="{FDEDE407-0EDD-463E-92DD-EBA6508F1424}" type="parTrans" cxnId="{804B60BC-45F2-4D8E-9688-B002D075D8F8}">
      <dgm:prSet/>
      <dgm:spPr/>
      <dgm:t>
        <a:bodyPr/>
        <a:lstStyle/>
        <a:p>
          <a:endParaRPr lang="en-US"/>
        </a:p>
      </dgm:t>
    </dgm:pt>
    <dgm:pt modelId="{214CACEE-CA86-497D-881D-0DCC7A1F20A9}" type="sibTrans" cxnId="{804B60BC-45F2-4D8E-9688-B002D075D8F8}">
      <dgm:prSet/>
      <dgm:spPr/>
      <dgm:t>
        <a:bodyPr/>
        <a:lstStyle/>
        <a:p>
          <a:endParaRPr lang="en-US"/>
        </a:p>
      </dgm:t>
    </dgm:pt>
    <dgm:pt modelId="{11267CD1-DE46-4C7D-9CB9-3AB9EED21E55}" type="pres">
      <dgm:prSet presAssocID="{41961A76-FD08-4F78-927D-864408DEDC71}" presName="Name0" presStyleCnt="0">
        <dgm:presLayoutVars>
          <dgm:dir/>
          <dgm:animLvl val="lvl"/>
          <dgm:resizeHandles val="exact"/>
        </dgm:presLayoutVars>
      </dgm:prSet>
      <dgm:spPr/>
    </dgm:pt>
    <dgm:pt modelId="{538B9E24-3B99-430C-A0B0-060885D72688}" type="pres">
      <dgm:prSet presAssocID="{94E3AF5B-B70B-4ACB-84F4-FD3D2D2E3208}" presName="boxAndChildren" presStyleCnt="0"/>
      <dgm:spPr/>
    </dgm:pt>
    <dgm:pt modelId="{3D0B24F0-EB91-4B1A-BF62-F66283B7C35D}" type="pres">
      <dgm:prSet presAssocID="{94E3AF5B-B70B-4ACB-84F4-FD3D2D2E3208}" presName="parentTextBox" presStyleLbl="alignNode1" presStyleIdx="0" presStyleCnt="7"/>
      <dgm:spPr/>
    </dgm:pt>
    <dgm:pt modelId="{E9FD5074-5307-445C-BBE2-0AE4DD5ADF4A}" type="pres">
      <dgm:prSet presAssocID="{94E3AF5B-B70B-4ACB-84F4-FD3D2D2E3208}" presName="descendantBox" presStyleLbl="bgAccFollowNode1" presStyleIdx="0" presStyleCnt="7"/>
      <dgm:spPr/>
    </dgm:pt>
    <dgm:pt modelId="{AF73E0D8-157D-4544-ABA3-C314EE5A7089}" type="pres">
      <dgm:prSet presAssocID="{96CE62B1-D354-4BE9-A80A-51CB93A00A72}" presName="sp" presStyleCnt="0"/>
      <dgm:spPr/>
    </dgm:pt>
    <dgm:pt modelId="{172EE689-7158-4FF9-AE4E-AB0BF58721DD}" type="pres">
      <dgm:prSet presAssocID="{D9A660BD-8771-4B8B-BDAA-6E7A23E3847F}" presName="arrowAndChildren" presStyleCnt="0"/>
      <dgm:spPr/>
    </dgm:pt>
    <dgm:pt modelId="{A0A1DF3C-3598-44C0-A81D-45684EB143F9}" type="pres">
      <dgm:prSet presAssocID="{D9A660BD-8771-4B8B-BDAA-6E7A23E3847F}" presName="parentTextArrow" presStyleLbl="node1" presStyleIdx="0" presStyleCnt="0"/>
      <dgm:spPr/>
    </dgm:pt>
    <dgm:pt modelId="{7580B24D-DC43-4FFC-A916-91936D2783FD}" type="pres">
      <dgm:prSet presAssocID="{D9A660BD-8771-4B8B-BDAA-6E7A23E3847F}" presName="arrow" presStyleLbl="alignNode1" presStyleIdx="1" presStyleCnt="7"/>
      <dgm:spPr/>
    </dgm:pt>
    <dgm:pt modelId="{09C282FA-E915-42D6-B2A7-F03D6FF42BB9}" type="pres">
      <dgm:prSet presAssocID="{D9A660BD-8771-4B8B-BDAA-6E7A23E3847F}" presName="descendantArrow" presStyleLbl="bgAccFollowNode1" presStyleIdx="1" presStyleCnt="7"/>
      <dgm:spPr/>
    </dgm:pt>
    <dgm:pt modelId="{B846200D-4526-4A41-8CC0-C3D6DE4A3D67}" type="pres">
      <dgm:prSet presAssocID="{6D85EFD5-3885-4405-B4D2-921DF78B4A25}" presName="sp" presStyleCnt="0"/>
      <dgm:spPr/>
    </dgm:pt>
    <dgm:pt modelId="{1A0CE969-2599-4CF0-AA69-912AECDDDA71}" type="pres">
      <dgm:prSet presAssocID="{98D51D48-F06C-4793-868D-8EEC9348FB64}" presName="arrowAndChildren" presStyleCnt="0"/>
      <dgm:spPr/>
    </dgm:pt>
    <dgm:pt modelId="{25F2E07F-BCE8-4369-A86F-B49C78D3FCA2}" type="pres">
      <dgm:prSet presAssocID="{98D51D48-F06C-4793-868D-8EEC9348FB64}" presName="parentTextArrow" presStyleLbl="node1" presStyleIdx="0" presStyleCnt="0"/>
      <dgm:spPr/>
    </dgm:pt>
    <dgm:pt modelId="{CA4258E8-4040-47C2-B4CA-32DE7C3F4A3E}" type="pres">
      <dgm:prSet presAssocID="{98D51D48-F06C-4793-868D-8EEC9348FB64}" presName="arrow" presStyleLbl="alignNode1" presStyleIdx="2" presStyleCnt="7"/>
      <dgm:spPr/>
    </dgm:pt>
    <dgm:pt modelId="{F3DD51B6-D1A5-42CD-BD69-6815688D4090}" type="pres">
      <dgm:prSet presAssocID="{98D51D48-F06C-4793-868D-8EEC9348FB64}" presName="descendantArrow" presStyleLbl="bgAccFollowNode1" presStyleIdx="2" presStyleCnt="7"/>
      <dgm:spPr/>
    </dgm:pt>
    <dgm:pt modelId="{F1552119-B20E-4D18-9E45-7BA0D26F273A}" type="pres">
      <dgm:prSet presAssocID="{545A5C20-919E-4DD1-9F30-7FD8D1DDA389}" presName="sp" presStyleCnt="0"/>
      <dgm:spPr/>
    </dgm:pt>
    <dgm:pt modelId="{2F0E1CF6-C069-417A-8930-96AD59A11A21}" type="pres">
      <dgm:prSet presAssocID="{660C0E5E-121D-485B-AE0F-BCC0CD13505E}" presName="arrowAndChildren" presStyleCnt="0"/>
      <dgm:spPr/>
    </dgm:pt>
    <dgm:pt modelId="{3B3A2001-441E-4873-9D69-B1E09285D852}" type="pres">
      <dgm:prSet presAssocID="{660C0E5E-121D-485B-AE0F-BCC0CD13505E}" presName="parentTextArrow" presStyleLbl="node1" presStyleIdx="0" presStyleCnt="0"/>
      <dgm:spPr/>
    </dgm:pt>
    <dgm:pt modelId="{2E86B5DD-1CAC-44A6-8365-1924AF922927}" type="pres">
      <dgm:prSet presAssocID="{660C0E5E-121D-485B-AE0F-BCC0CD13505E}" presName="arrow" presStyleLbl="alignNode1" presStyleIdx="3" presStyleCnt="7"/>
      <dgm:spPr/>
    </dgm:pt>
    <dgm:pt modelId="{3A4BAEB3-6BB3-4CBF-A096-538EB2BACC98}" type="pres">
      <dgm:prSet presAssocID="{660C0E5E-121D-485B-AE0F-BCC0CD13505E}" presName="descendantArrow" presStyleLbl="bgAccFollowNode1" presStyleIdx="3" presStyleCnt="7"/>
      <dgm:spPr/>
    </dgm:pt>
    <dgm:pt modelId="{40200891-C6B6-4DB9-B42E-87DB9EF92D6D}" type="pres">
      <dgm:prSet presAssocID="{3EAD1637-0B90-4611-9FC1-9EBF50F9AF4B}" presName="sp" presStyleCnt="0"/>
      <dgm:spPr/>
    </dgm:pt>
    <dgm:pt modelId="{2DCFAF15-2FE3-4368-9260-52037F896A74}" type="pres">
      <dgm:prSet presAssocID="{6D7CCC90-DCAA-41E1-8666-2CC2B530B64D}" presName="arrowAndChildren" presStyleCnt="0"/>
      <dgm:spPr/>
    </dgm:pt>
    <dgm:pt modelId="{10DAD8E1-FDD0-401B-B8EC-951B19591DAB}" type="pres">
      <dgm:prSet presAssocID="{6D7CCC90-DCAA-41E1-8666-2CC2B530B64D}" presName="parentTextArrow" presStyleLbl="node1" presStyleIdx="0" presStyleCnt="0"/>
      <dgm:spPr/>
    </dgm:pt>
    <dgm:pt modelId="{5CA67411-F985-4F68-A745-76E08FE4036E}" type="pres">
      <dgm:prSet presAssocID="{6D7CCC90-DCAA-41E1-8666-2CC2B530B64D}" presName="arrow" presStyleLbl="alignNode1" presStyleIdx="4" presStyleCnt="7"/>
      <dgm:spPr/>
    </dgm:pt>
    <dgm:pt modelId="{9EE05D31-7025-4AF8-9FF0-DDCEE2DC2958}" type="pres">
      <dgm:prSet presAssocID="{6D7CCC90-DCAA-41E1-8666-2CC2B530B64D}" presName="descendantArrow" presStyleLbl="bgAccFollowNode1" presStyleIdx="4" presStyleCnt="7"/>
      <dgm:spPr/>
    </dgm:pt>
    <dgm:pt modelId="{D903FE3D-5A60-46A1-99EA-96AF6F82F301}" type="pres">
      <dgm:prSet presAssocID="{67DB9B98-C455-4D30-B50B-33474C912B9E}" presName="sp" presStyleCnt="0"/>
      <dgm:spPr/>
    </dgm:pt>
    <dgm:pt modelId="{C190AFDB-C3A0-4DEA-804F-334E5C04B9B8}" type="pres">
      <dgm:prSet presAssocID="{EE8435EB-0A79-400D-9D53-32FE60DEBD61}" presName="arrowAndChildren" presStyleCnt="0"/>
      <dgm:spPr/>
    </dgm:pt>
    <dgm:pt modelId="{1964CBEC-E33E-48E0-B8A6-A0496E995EFC}" type="pres">
      <dgm:prSet presAssocID="{EE8435EB-0A79-400D-9D53-32FE60DEBD61}" presName="parentTextArrow" presStyleLbl="node1" presStyleIdx="0" presStyleCnt="0"/>
      <dgm:spPr/>
    </dgm:pt>
    <dgm:pt modelId="{01175E1E-7628-4659-8D5A-041DBBA1D1C7}" type="pres">
      <dgm:prSet presAssocID="{EE8435EB-0A79-400D-9D53-32FE60DEBD61}" presName="arrow" presStyleLbl="alignNode1" presStyleIdx="5" presStyleCnt="7"/>
      <dgm:spPr/>
    </dgm:pt>
    <dgm:pt modelId="{7C0A563C-FD43-43F9-88FC-00368C1D6083}" type="pres">
      <dgm:prSet presAssocID="{EE8435EB-0A79-400D-9D53-32FE60DEBD61}" presName="descendantArrow" presStyleLbl="bgAccFollowNode1" presStyleIdx="5" presStyleCnt="7"/>
      <dgm:spPr/>
    </dgm:pt>
    <dgm:pt modelId="{C9A94A95-3290-4332-8BE4-84B6A7DA6F6A}" type="pres">
      <dgm:prSet presAssocID="{93F58F4E-0D62-431F-A7C8-BF6AB23A6188}" presName="sp" presStyleCnt="0"/>
      <dgm:spPr/>
    </dgm:pt>
    <dgm:pt modelId="{0008B471-0B5B-406B-A9F6-E2EAE134C0AB}" type="pres">
      <dgm:prSet presAssocID="{AB2FEEB8-674A-448A-BB39-1837E9445D9B}" presName="arrowAndChildren" presStyleCnt="0"/>
      <dgm:spPr/>
    </dgm:pt>
    <dgm:pt modelId="{1BF2A766-7094-4047-93F6-3F84ACD5277F}" type="pres">
      <dgm:prSet presAssocID="{AB2FEEB8-674A-448A-BB39-1837E9445D9B}" presName="parentTextArrow" presStyleLbl="node1" presStyleIdx="0" presStyleCnt="0"/>
      <dgm:spPr/>
    </dgm:pt>
    <dgm:pt modelId="{790C4621-A6FC-4FDD-928D-12EDC3EEA082}" type="pres">
      <dgm:prSet presAssocID="{AB2FEEB8-674A-448A-BB39-1837E9445D9B}" presName="arrow" presStyleLbl="alignNode1" presStyleIdx="6" presStyleCnt="7"/>
      <dgm:spPr/>
    </dgm:pt>
    <dgm:pt modelId="{4270C0C9-BC94-4CED-B897-1E823FB63393}" type="pres">
      <dgm:prSet presAssocID="{AB2FEEB8-674A-448A-BB39-1837E9445D9B}" presName="descendantArrow" presStyleLbl="bgAccFollowNode1" presStyleIdx="6" presStyleCnt="7"/>
      <dgm:spPr/>
    </dgm:pt>
  </dgm:ptLst>
  <dgm:cxnLst>
    <dgm:cxn modelId="{7F9E1200-A894-4175-86F4-02828343058F}" type="presOf" srcId="{AB2FEEB8-674A-448A-BB39-1837E9445D9B}" destId="{790C4621-A6FC-4FDD-928D-12EDC3EEA082}" srcOrd="1" destOrd="0" presId="urn:microsoft.com/office/officeart/2016/7/layout/VerticalDownArrowProcess"/>
    <dgm:cxn modelId="{F8A5361F-8A6D-4BDE-8379-156DB19FF474}" srcId="{41961A76-FD08-4F78-927D-864408DEDC71}" destId="{D9A660BD-8771-4B8B-BDAA-6E7A23E3847F}" srcOrd="5" destOrd="0" parTransId="{D8C12ADE-8137-4406-9E85-1B758ADEE9E4}" sibTransId="{96CE62B1-D354-4BE9-A80A-51CB93A00A72}"/>
    <dgm:cxn modelId="{CD95D22F-E441-4B37-B0FC-7DD5E90A0C0B}" type="presOf" srcId="{EE8435EB-0A79-400D-9D53-32FE60DEBD61}" destId="{1964CBEC-E33E-48E0-B8A6-A0496E995EFC}" srcOrd="0" destOrd="0" presId="urn:microsoft.com/office/officeart/2016/7/layout/VerticalDownArrowProcess"/>
    <dgm:cxn modelId="{48341833-906C-4136-BF16-C33391125BB4}" srcId="{6D7CCC90-DCAA-41E1-8666-2CC2B530B64D}" destId="{3D8FE3B9-D3ED-44F7-A993-143003F986BF}" srcOrd="0" destOrd="0" parTransId="{B00B947C-70FB-4E74-9A39-BF1FBC8BB208}" sibTransId="{C9BFCDDF-7AE1-480E-9C4F-BD0759C3B59F}"/>
    <dgm:cxn modelId="{93922137-BE33-4E87-BF37-C4E47F0309AC}" type="presOf" srcId="{5FE7D1AA-EFA1-4E97-8CD9-05E927139EDA}" destId="{3A4BAEB3-6BB3-4CBF-A096-538EB2BACC98}" srcOrd="0" destOrd="0" presId="urn:microsoft.com/office/officeart/2016/7/layout/VerticalDownArrowProcess"/>
    <dgm:cxn modelId="{F84E9937-2D73-46C4-9104-C8B4337D3125}" type="presOf" srcId="{6354DFD6-F41E-48EC-A034-86F098E696BF}" destId="{4270C0C9-BC94-4CED-B897-1E823FB63393}" srcOrd="0" destOrd="0" presId="urn:microsoft.com/office/officeart/2016/7/layout/VerticalDownArrowProcess"/>
    <dgm:cxn modelId="{894A5F3B-8148-4106-941E-9EE91FCEA1A3}" type="presOf" srcId="{D9A660BD-8771-4B8B-BDAA-6E7A23E3847F}" destId="{A0A1DF3C-3598-44C0-A81D-45684EB143F9}" srcOrd="0" destOrd="0" presId="urn:microsoft.com/office/officeart/2016/7/layout/VerticalDownArrowProcess"/>
    <dgm:cxn modelId="{9756473D-6437-4CA8-B4DD-898CB85DB0ED}" srcId="{41961A76-FD08-4F78-927D-864408DEDC71}" destId="{6D7CCC90-DCAA-41E1-8666-2CC2B530B64D}" srcOrd="2" destOrd="0" parTransId="{ACC788F0-C0FF-433A-986E-41260B855312}" sibTransId="{3EAD1637-0B90-4611-9FC1-9EBF50F9AF4B}"/>
    <dgm:cxn modelId="{600AF641-4FF1-4F5B-B7F0-73D76A0B6DD7}" type="presOf" srcId="{B0E11C03-17A3-4A84-A202-B347232A45E2}" destId="{7C0A563C-FD43-43F9-88FC-00368C1D6083}" srcOrd="0" destOrd="0" presId="urn:microsoft.com/office/officeart/2016/7/layout/VerticalDownArrowProcess"/>
    <dgm:cxn modelId="{8A78E74B-FEAB-4B77-A7B5-9AAC0C2F3C12}" srcId="{AB2FEEB8-674A-448A-BB39-1837E9445D9B}" destId="{6354DFD6-F41E-48EC-A034-86F098E696BF}" srcOrd="0" destOrd="0" parTransId="{4F437FAC-DD09-41A2-8F74-537C9DC7E50E}" sibTransId="{88FCF620-819F-49B2-8971-E49DDC6C5FB9}"/>
    <dgm:cxn modelId="{487FB650-0732-45FE-8433-CBE3B28C06AB}" type="presOf" srcId="{6D7CCC90-DCAA-41E1-8666-2CC2B530B64D}" destId="{10DAD8E1-FDD0-401B-B8EC-951B19591DAB}" srcOrd="0" destOrd="0" presId="urn:microsoft.com/office/officeart/2016/7/layout/VerticalDownArrowProcess"/>
    <dgm:cxn modelId="{CA7CDC50-28CE-4864-A1E2-02DF522BF47E}" srcId="{41961A76-FD08-4F78-927D-864408DEDC71}" destId="{660C0E5E-121D-485B-AE0F-BCC0CD13505E}" srcOrd="3" destOrd="0" parTransId="{CFFFDB3E-F15E-4D53-B9E8-823F03B0A774}" sibTransId="{545A5C20-919E-4DD1-9F30-7FD8D1DDA389}"/>
    <dgm:cxn modelId="{9E2BFE82-8B83-4664-800F-5728C5045894}" type="presOf" srcId="{98D51D48-F06C-4793-868D-8EEC9348FB64}" destId="{25F2E07F-BCE8-4369-A86F-B49C78D3FCA2}" srcOrd="0" destOrd="0" presId="urn:microsoft.com/office/officeart/2016/7/layout/VerticalDownArrowProcess"/>
    <dgm:cxn modelId="{329DB285-717E-4773-8E4D-34FE6E2F2A6C}" srcId="{41961A76-FD08-4F78-927D-864408DEDC71}" destId="{EE8435EB-0A79-400D-9D53-32FE60DEBD61}" srcOrd="1" destOrd="0" parTransId="{DDC4D930-180A-4C7B-AB2E-F08A5ADD12BA}" sibTransId="{67DB9B98-C455-4D30-B50B-33474C912B9E}"/>
    <dgm:cxn modelId="{1D4BA389-D271-4B09-B2C3-B294678ADD14}" type="presOf" srcId="{ED1C77EC-B75A-4B9A-97CE-0CC0499588C6}" destId="{F3DD51B6-D1A5-42CD-BD69-6815688D4090}" srcOrd="0" destOrd="0" presId="urn:microsoft.com/office/officeart/2016/7/layout/VerticalDownArrowProcess"/>
    <dgm:cxn modelId="{AE46BDA4-EDC7-4D35-82E3-B43B6AC44292}" type="presOf" srcId="{41961A76-FD08-4F78-927D-864408DEDC71}" destId="{11267CD1-DE46-4C7D-9CB9-3AB9EED21E55}" srcOrd="0" destOrd="0" presId="urn:microsoft.com/office/officeart/2016/7/layout/VerticalDownArrowProcess"/>
    <dgm:cxn modelId="{02A1DFA4-56C9-400C-AEA4-BC6DEF05D5A0}" type="presOf" srcId="{D9A660BD-8771-4B8B-BDAA-6E7A23E3847F}" destId="{7580B24D-DC43-4FFC-A916-91936D2783FD}" srcOrd="1" destOrd="0" presId="urn:microsoft.com/office/officeart/2016/7/layout/VerticalDownArrowProcess"/>
    <dgm:cxn modelId="{38440FB4-966E-4281-AE92-F624AB2D9544}" srcId="{D9A660BD-8771-4B8B-BDAA-6E7A23E3847F}" destId="{8798C7AB-70DC-4428-8395-091F4C395F2C}" srcOrd="0" destOrd="0" parTransId="{6F32F347-E416-42A9-8479-357C4ABABAEC}" sibTransId="{73F66E55-3A15-47B7-B2BA-AE0167C908C3}"/>
    <dgm:cxn modelId="{3FCD98B6-4C3E-4999-BBF9-C47210933B64}" srcId="{660C0E5E-121D-485B-AE0F-BCC0CD13505E}" destId="{5FE7D1AA-EFA1-4E97-8CD9-05E927139EDA}" srcOrd="0" destOrd="0" parTransId="{03D9B41C-35EA-4FA2-885E-FB68A7349FB2}" sibTransId="{3C4FD604-8186-470A-A1C4-1FD7BF355E20}"/>
    <dgm:cxn modelId="{E50DB1B8-6564-4037-9CC0-CE2E88F1893E}" type="presOf" srcId="{AB2FEEB8-674A-448A-BB39-1837E9445D9B}" destId="{1BF2A766-7094-4047-93F6-3F84ACD5277F}" srcOrd="0" destOrd="0" presId="urn:microsoft.com/office/officeart/2016/7/layout/VerticalDownArrowProcess"/>
    <dgm:cxn modelId="{804B60BC-45F2-4D8E-9688-B002D075D8F8}" srcId="{94E3AF5B-B70B-4ACB-84F4-FD3D2D2E3208}" destId="{550441EE-28DC-4AB7-8DDD-D35C9898EF52}" srcOrd="0" destOrd="0" parTransId="{FDEDE407-0EDD-463E-92DD-EBA6508F1424}" sibTransId="{214CACEE-CA86-497D-881D-0DCC7A1F20A9}"/>
    <dgm:cxn modelId="{75CA44C2-2E84-46E7-8C47-A01B01F934B7}" type="presOf" srcId="{660C0E5E-121D-485B-AE0F-BCC0CD13505E}" destId="{2E86B5DD-1CAC-44A6-8365-1924AF922927}" srcOrd="1" destOrd="0" presId="urn:microsoft.com/office/officeart/2016/7/layout/VerticalDownArrowProcess"/>
    <dgm:cxn modelId="{6060BED2-02F2-4267-85CB-CA4CF1312AB2}" type="presOf" srcId="{6D7CCC90-DCAA-41E1-8666-2CC2B530B64D}" destId="{5CA67411-F985-4F68-A745-76E08FE4036E}" srcOrd="1" destOrd="0" presId="urn:microsoft.com/office/officeart/2016/7/layout/VerticalDownArrowProcess"/>
    <dgm:cxn modelId="{040126D6-D998-4F55-A91D-2636A3547494}" srcId="{41961A76-FD08-4F78-927D-864408DEDC71}" destId="{98D51D48-F06C-4793-868D-8EEC9348FB64}" srcOrd="4" destOrd="0" parTransId="{DFA519F9-3C9E-49E5-AD86-5BAB0B635EAA}" sibTransId="{6D85EFD5-3885-4405-B4D2-921DF78B4A25}"/>
    <dgm:cxn modelId="{8E12B8D7-4C72-49F0-9BB7-5C14136D415F}" type="presOf" srcId="{3D8FE3B9-D3ED-44F7-A993-143003F986BF}" destId="{9EE05D31-7025-4AF8-9FF0-DDCEE2DC2958}" srcOrd="0" destOrd="0" presId="urn:microsoft.com/office/officeart/2016/7/layout/VerticalDownArrowProcess"/>
    <dgm:cxn modelId="{47958CDA-6471-40CC-BB11-1FC73A5365E2}" srcId="{98D51D48-F06C-4793-868D-8EEC9348FB64}" destId="{ED1C77EC-B75A-4B9A-97CE-0CC0499588C6}" srcOrd="0" destOrd="0" parTransId="{E507FA39-6794-42B9-9422-1E75F4C2BDCB}" sibTransId="{6B2677A3-17E9-48D4-9938-DE9E71CC3DBD}"/>
    <dgm:cxn modelId="{278CB4E2-8A0A-499A-9F42-3BE9DE549356}" type="presOf" srcId="{98D51D48-F06C-4793-868D-8EEC9348FB64}" destId="{CA4258E8-4040-47C2-B4CA-32DE7C3F4A3E}" srcOrd="1" destOrd="0" presId="urn:microsoft.com/office/officeart/2016/7/layout/VerticalDownArrowProcess"/>
    <dgm:cxn modelId="{0B95D2E6-645A-4DF3-85C6-A6ED3A1806E8}" type="presOf" srcId="{EE8435EB-0A79-400D-9D53-32FE60DEBD61}" destId="{01175E1E-7628-4659-8D5A-041DBBA1D1C7}" srcOrd="1" destOrd="0" presId="urn:microsoft.com/office/officeart/2016/7/layout/VerticalDownArrowProcess"/>
    <dgm:cxn modelId="{BF7686E8-B03F-4322-8C8D-11D57F6B7926}" type="presOf" srcId="{8798C7AB-70DC-4428-8395-091F4C395F2C}" destId="{09C282FA-E915-42D6-B2A7-F03D6FF42BB9}" srcOrd="0" destOrd="0" presId="urn:microsoft.com/office/officeart/2016/7/layout/VerticalDownArrowProcess"/>
    <dgm:cxn modelId="{E150CBE9-DB6B-46CD-B372-5F3139A9B75A}" type="presOf" srcId="{550441EE-28DC-4AB7-8DDD-D35C9898EF52}" destId="{E9FD5074-5307-445C-BBE2-0AE4DD5ADF4A}" srcOrd="0" destOrd="0" presId="urn:microsoft.com/office/officeart/2016/7/layout/VerticalDownArrowProcess"/>
    <dgm:cxn modelId="{552800EB-2805-4708-A863-E3934A99B161}" type="presOf" srcId="{660C0E5E-121D-485B-AE0F-BCC0CD13505E}" destId="{3B3A2001-441E-4873-9D69-B1E09285D852}" srcOrd="0" destOrd="0" presId="urn:microsoft.com/office/officeart/2016/7/layout/VerticalDownArrowProcess"/>
    <dgm:cxn modelId="{5AA85EF2-AA68-4CFD-9380-98A5D294230F}" srcId="{EE8435EB-0A79-400D-9D53-32FE60DEBD61}" destId="{B0E11C03-17A3-4A84-A202-B347232A45E2}" srcOrd="0" destOrd="0" parTransId="{1ADB6C79-358D-4E42-AEE7-7D754682AFA2}" sibTransId="{D1DD566F-0D80-496B-AD7A-CA28A2469D0F}"/>
    <dgm:cxn modelId="{056EBBF3-928B-468C-B43D-C591F64A75FD}" srcId="{41961A76-FD08-4F78-927D-864408DEDC71}" destId="{94E3AF5B-B70B-4ACB-84F4-FD3D2D2E3208}" srcOrd="6" destOrd="0" parTransId="{70ED9E92-5070-4AB3-AA9E-BE70AB3A9AC0}" sibTransId="{68A37408-ABF3-403B-9426-8C8F1D9C3EC0}"/>
    <dgm:cxn modelId="{B63F0AF8-0725-4573-A42C-84281170C17B}" srcId="{41961A76-FD08-4F78-927D-864408DEDC71}" destId="{AB2FEEB8-674A-448A-BB39-1837E9445D9B}" srcOrd="0" destOrd="0" parTransId="{BF93B248-7B25-4465-AD34-A40ABF019330}" sibTransId="{93F58F4E-0D62-431F-A7C8-BF6AB23A6188}"/>
    <dgm:cxn modelId="{B18BC1F8-C8E1-4290-9383-1E1D9DCAB7E7}" type="presOf" srcId="{94E3AF5B-B70B-4ACB-84F4-FD3D2D2E3208}" destId="{3D0B24F0-EB91-4B1A-BF62-F66283B7C35D}" srcOrd="0" destOrd="0" presId="urn:microsoft.com/office/officeart/2016/7/layout/VerticalDownArrowProcess"/>
    <dgm:cxn modelId="{F76EFC88-FAD9-48CB-96AB-F1911B64D20D}" type="presParOf" srcId="{11267CD1-DE46-4C7D-9CB9-3AB9EED21E55}" destId="{538B9E24-3B99-430C-A0B0-060885D72688}" srcOrd="0" destOrd="0" presId="urn:microsoft.com/office/officeart/2016/7/layout/VerticalDownArrowProcess"/>
    <dgm:cxn modelId="{5D85B470-3396-4A89-8BB4-820F6CA0BFDA}" type="presParOf" srcId="{538B9E24-3B99-430C-A0B0-060885D72688}" destId="{3D0B24F0-EB91-4B1A-BF62-F66283B7C35D}" srcOrd="0" destOrd="0" presId="urn:microsoft.com/office/officeart/2016/7/layout/VerticalDownArrowProcess"/>
    <dgm:cxn modelId="{BB0199E0-2A62-4C92-B9C8-04F9A37837F5}" type="presParOf" srcId="{538B9E24-3B99-430C-A0B0-060885D72688}" destId="{E9FD5074-5307-445C-BBE2-0AE4DD5ADF4A}" srcOrd="1" destOrd="0" presId="urn:microsoft.com/office/officeart/2016/7/layout/VerticalDownArrowProcess"/>
    <dgm:cxn modelId="{0687E007-204B-43D2-B491-80D51EAE0081}" type="presParOf" srcId="{11267CD1-DE46-4C7D-9CB9-3AB9EED21E55}" destId="{AF73E0D8-157D-4544-ABA3-C314EE5A7089}" srcOrd="1" destOrd="0" presId="urn:microsoft.com/office/officeart/2016/7/layout/VerticalDownArrowProcess"/>
    <dgm:cxn modelId="{D4EEF7DC-B874-4A6F-88E1-FE283E566D27}" type="presParOf" srcId="{11267CD1-DE46-4C7D-9CB9-3AB9EED21E55}" destId="{172EE689-7158-4FF9-AE4E-AB0BF58721DD}" srcOrd="2" destOrd="0" presId="urn:microsoft.com/office/officeart/2016/7/layout/VerticalDownArrowProcess"/>
    <dgm:cxn modelId="{8BC10897-DF29-48EE-BBE4-D6D42318E104}" type="presParOf" srcId="{172EE689-7158-4FF9-AE4E-AB0BF58721DD}" destId="{A0A1DF3C-3598-44C0-A81D-45684EB143F9}" srcOrd="0" destOrd="0" presId="urn:microsoft.com/office/officeart/2016/7/layout/VerticalDownArrowProcess"/>
    <dgm:cxn modelId="{E8E18A69-78AD-4389-8A1B-7520C8AE1BBF}" type="presParOf" srcId="{172EE689-7158-4FF9-AE4E-AB0BF58721DD}" destId="{7580B24D-DC43-4FFC-A916-91936D2783FD}" srcOrd="1" destOrd="0" presId="urn:microsoft.com/office/officeart/2016/7/layout/VerticalDownArrowProcess"/>
    <dgm:cxn modelId="{E9A4AEBB-4E49-41A5-8213-CC92C8886828}" type="presParOf" srcId="{172EE689-7158-4FF9-AE4E-AB0BF58721DD}" destId="{09C282FA-E915-42D6-B2A7-F03D6FF42BB9}" srcOrd="2" destOrd="0" presId="urn:microsoft.com/office/officeart/2016/7/layout/VerticalDownArrowProcess"/>
    <dgm:cxn modelId="{E564BB74-89FD-4084-B64C-6B14F67BC831}" type="presParOf" srcId="{11267CD1-DE46-4C7D-9CB9-3AB9EED21E55}" destId="{B846200D-4526-4A41-8CC0-C3D6DE4A3D67}" srcOrd="3" destOrd="0" presId="urn:microsoft.com/office/officeart/2016/7/layout/VerticalDownArrowProcess"/>
    <dgm:cxn modelId="{C574D32C-2704-4EDB-BEE1-4CC418F550AE}" type="presParOf" srcId="{11267CD1-DE46-4C7D-9CB9-3AB9EED21E55}" destId="{1A0CE969-2599-4CF0-AA69-912AECDDDA71}" srcOrd="4" destOrd="0" presId="urn:microsoft.com/office/officeart/2016/7/layout/VerticalDownArrowProcess"/>
    <dgm:cxn modelId="{56FB3D9C-FAE2-48C9-BCE8-847E4387EFB9}" type="presParOf" srcId="{1A0CE969-2599-4CF0-AA69-912AECDDDA71}" destId="{25F2E07F-BCE8-4369-A86F-B49C78D3FCA2}" srcOrd="0" destOrd="0" presId="urn:microsoft.com/office/officeart/2016/7/layout/VerticalDownArrowProcess"/>
    <dgm:cxn modelId="{8D4E3F43-88D1-435E-814B-F4757669FCC6}" type="presParOf" srcId="{1A0CE969-2599-4CF0-AA69-912AECDDDA71}" destId="{CA4258E8-4040-47C2-B4CA-32DE7C3F4A3E}" srcOrd="1" destOrd="0" presId="urn:microsoft.com/office/officeart/2016/7/layout/VerticalDownArrowProcess"/>
    <dgm:cxn modelId="{49606334-587E-4C5F-B288-59949C27AD17}" type="presParOf" srcId="{1A0CE969-2599-4CF0-AA69-912AECDDDA71}" destId="{F3DD51B6-D1A5-42CD-BD69-6815688D4090}" srcOrd="2" destOrd="0" presId="urn:microsoft.com/office/officeart/2016/7/layout/VerticalDownArrowProcess"/>
    <dgm:cxn modelId="{A7621CCA-17AF-4509-811B-C565C468920E}" type="presParOf" srcId="{11267CD1-DE46-4C7D-9CB9-3AB9EED21E55}" destId="{F1552119-B20E-4D18-9E45-7BA0D26F273A}" srcOrd="5" destOrd="0" presId="urn:microsoft.com/office/officeart/2016/7/layout/VerticalDownArrowProcess"/>
    <dgm:cxn modelId="{A9E0763D-0270-49A2-9378-D0B1C884EAD8}" type="presParOf" srcId="{11267CD1-DE46-4C7D-9CB9-3AB9EED21E55}" destId="{2F0E1CF6-C069-417A-8930-96AD59A11A21}" srcOrd="6" destOrd="0" presId="urn:microsoft.com/office/officeart/2016/7/layout/VerticalDownArrowProcess"/>
    <dgm:cxn modelId="{EDC98E04-5632-425D-BC22-6BF0000A18BC}" type="presParOf" srcId="{2F0E1CF6-C069-417A-8930-96AD59A11A21}" destId="{3B3A2001-441E-4873-9D69-B1E09285D852}" srcOrd="0" destOrd="0" presId="urn:microsoft.com/office/officeart/2016/7/layout/VerticalDownArrowProcess"/>
    <dgm:cxn modelId="{28381528-B0E0-436C-A5E3-D9BA1BFB9B61}" type="presParOf" srcId="{2F0E1CF6-C069-417A-8930-96AD59A11A21}" destId="{2E86B5DD-1CAC-44A6-8365-1924AF922927}" srcOrd="1" destOrd="0" presId="urn:microsoft.com/office/officeart/2016/7/layout/VerticalDownArrowProcess"/>
    <dgm:cxn modelId="{C75C3BA5-07C3-4343-9213-59B40C4B7A10}" type="presParOf" srcId="{2F0E1CF6-C069-417A-8930-96AD59A11A21}" destId="{3A4BAEB3-6BB3-4CBF-A096-538EB2BACC98}" srcOrd="2" destOrd="0" presId="urn:microsoft.com/office/officeart/2016/7/layout/VerticalDownArrowProcess"/>
    <dgm:cxn modelId="{BCECA47E-6E71-4619-8FA2-E65130348215}" type="presParOf" srcId="{11267CD1-DE46-4C7D-9CB9-3AB9EED21E55}" destId="{40200891-C6B6-4DB9-B42E-87DB9EF92D6D}" srcOrd="7" destOrd="0" presId="urn:microsoft.com/office/officeart/2016/7/layout/VerticalDownArrowProcess"/>
    <dgm:cxn modelId="{8EA0F690-55AF-4CCD-A83E-401EB19A3D24}" type="presParOf" srcId="{11267CD1-DE46-4C7D-9CB9-3AB9EED21E55}" destId="{2DCFAF15-2FE3-4368-9260-52037F896A74}" srcOrd="8" destOrd="0" presId="urn:microsoft.com/office/officeart/2016/7/layout/VerticalDownArrowProcess"/>
    <dgm:cxn modelId="{287C4593-F550-4D9C-AF2F-CF65B62EB514}" type="presParOf" srcId="{2DCFAF15-2FE3-4368-9260-52037F896A74}" destId="{10DAD8E1-FDD0-401B-B8EC-951B19591DAB}" srcOrd="0" destOrd="0" presId="urn:microsoft.com/office/officeart/2016/7/layout/VerticalDownArrowProcess"/>
    <dgm:cxn modelId="{7C66B046-A4CE-42D8-9031-DB6AC7AE5DEE}" type="presParOf" srcId="{2DCFAF15-2FE3-4368-9260-52037F896A74}" destId="{5CA67411-F985-4F68-A745-76E08FE4036E}" srcOrd="1" destOrd="0" presId="urn:microsoft.com/office/officeart/2016/7/layout/VerticalDownArrowProcess"/>
    <dgm:cxn modelId="{A10CA1DF-1936-44FC-A66A-1F69B24E09D1}" type="presParOf" srcId="{2DCFAF15-2FE3-4368-9260-52037F896A74}" destId="{9EE05D31-7025-4AF8-9FF0-DDCEE2DC2958}" srcOrd="2" destOrd="0" presId="urn:microsoft.com/office/officeart/2016/7/layout/VerticalDownArrowProcess"/>
    <dgm:cxn modelId="{2EDF89B4-D02F-4B3C-94A7-92D3B16B9AD6}" type="presParOf" srcId="{11267CD1-DE46-4C7D-9CB9-3AB9EED21E55}" destId="{D903FE3D-5A60-46A1-99EA-96AF6F82F301}" srcOrd="9" destOrd="0" presId="urn:microsoft.com/office/officeart/2016/7/layout/VerticalDownArrowProcess"/>
    <dgm:cxn modelId="{D195288E-DAE4-4261-A120-ABC075283BCA}" type="presParOf" srcId="{11267CD1-DE46-4C7D-9CB9-3AB9EED21E55}" destId="{C190AFDB-C3A0-4DEA-804F-334E5C04B9B8}" srcOrd="10" destOrd="0" presId="urn:microsoft.com/office/officeart/2016/7/layout/VerticalDownArrowProcess"/>
    <dgm:cxn modelId="{F39F934E-FCFD-4B62-B844-01662C7371AD}" type="presParOf" srcId="{C190AFDB-C3A0-4DEA-804F-334E5C04B9B8}" destId="{1964CBEC-E33E-48E0-B8A6-A0496E995EFC}" srcOrd="0" destOrd="0" presId="urn:microsoft.com/office/officeart/2016/7/layout/VerticalDownArrowProcess"/>
    <dgm:cxn modelId="{0D5E93AA-A2B2-467A-BCF5-776B2D2569A2}" type="presParOf" srcId="{C190AFDB-C3A0-4DEA-804F-334E5C04B9B8}" destId="{01175E1E-7628-4659-8D5A-041DBBA1D1C7}" srcOrd="1" destOrd="0" presId="urn:microsoft.com/office/officeart/2016/7/layout/VerticalDownArrowProcess"/>
    <dgm:cxn modelId="{5F8DBA44-1DB1-47DC-A30D-73E323D790CF}" type="presParOf" srcId="{C190AFDB-C3A0-4DEA-804F-334E5C04B9B8}" destId="{7C0A563C-FD43-43F9-88FC-00368C1D6083}" srcOrd="2" destOrd="0" presId="urn:microsoft.com/office/officeart/2016/7/layout/VerticalDownArrowProcess"/>
    <dgm:cxn modelId="{9B2E7EC3-4F15-4ECD-BD2C-D3D4A14A0846}" type="presParOf" srcId="{11267CD1-DE46-4C7D-9CB9-3AB9EED21E55}" destId="{C9A94A95-3290-4332-8BE4-84B6A7DA6F6A}" srcOrd="11" destOrd="0" presId="urn:microsoft.com/office/officeart/2016/7/layout/VerticalDownArrowProcess"/>
    <dgm:cxn modelId="{94421850-F8E0-42D1-82DA-77259418E251}" type="presParOf" srcId="{11267CD1-DE46-4C7D-9CB9-3AB9EED21E55}" destId="{0008B471-0B5B-406B-A9F6-E2EAE134C0AB}" srcOrd="12" destOrd="0" presId="urn:microsoft.com/office/officeart/2016/7/layout/VerticalDownArrowProcess"/>
    <dgm:cxn modelId="{FB4F482F-2950-4877-9EEA-E086C15B886C}" type="presParOf" srcId="{0008B471-0B5B-406B-A9F6-E2EAE134C0AB}" destId="{1BF2A766-7094-4047-93F6-3F84ACD5277F}" srcOrd="0" destOrd="0" presId="urn:microsoft.com/office/officeart/2016/7/layout/VerticalDownArrowProcess"/>
    <dgm:cxn modelId="{CB1C0B1C-8AB6-4689-B3D3-805BE39244E4}" type="presParOf" srcId="{0008B471-0B5B-406B-A9F6-E2EAE134C0AB}" destId="{790C4621-A6FC-4FDD-928D-12EDC3EEA082}" srcOrd="1" destOrd="0" presId="urn:microsoft.com/office/officeart/2016/7/layout/VerticalDownArrowProcess"/>
    <dgm:cxn modelId="{72BBAE3C-A60E-4276-B83A-AF70E870EAF9}" type="presParOf" srcId="{0008B471-0B5B-406B-A9F6-E2EAE134C0AB}" destId="{4270C0C9-BC94-4CED-B897-1E823FB6339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022C5D-A96D-42C0-90DB-F21500D625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2BC1E3-EEA2-450C-9A5E-838A67E7D46F}">
      <dgm:prSet/>
      <dgm:spPr/>
      <dgm:t>
        <a:bodyPr/>
        <a:lstStyle/>
        <a:p>
          <a:r>
            <a:rPr lang="en-IN"/>
            <a:t>MLContext is the starting point for all ML.NET operations. The MLContext is used for all aspects of creating and consuming an ML.NET model. It is similar conceptually to DbContext in Entity Framework.</a:t>
          </a:r>
          <a:endParaRPr lang="en-US"/>
        </a:p>
      </dgm:t>
    </dgm:pt>
    <dgm:pt modelId="{6DD9797C-56D9-43FF-8E79-3C07FCDD66A3}" type="parTrans" cxnId="{83C1E519-6B18-4D86-A92B-4A25BDE97B1C}">
      <dgm:prSet/>
      <dgm:spPr/>
      <dgm:t>
        <a:bodyPr/>
        <a:lstStyle/>
        <a:p>
          <a:endParaRPr lang="en-US"/>
        </a:p>
      </dgm:t>
    </dgm:pt>
    <dgm:pt modelId="{21BFBA19-BC16-44A5-86FF-A3682708AD6D}" type="sibTrans" cxnId="{83C1E519-6B18-4D86-A92B-4A25BDE97B1C}">
      <dgm:prSet/>
      <dgm:spPr/>
      <dgm:t>
        <a:bodyPr/>
        <a:lstStyle/>
        <a:p>
          <a:endParaRPr lang="en-US"/>
        </a:p>
      </dgm:t>
    </dgm:pt>
    <dgm:pt modelId="{3EB11BD1-A4BD-4C2F-8DB1-AD7D118981EE}">
      <dgm:prSet/>
      <dgm:spPr/>
      <dgm:t>
        <a:bodyPr/>
        <a:lstStyle/>
        <a:p>
          <a:r>
            <a:rPr lang="en-IN"/>
            <a:t>Once you have an instance of an MLContext, you can load and transform data, choose the best algorithm for your machine learning task, train your model. Once trained, you can test your model for accuracy, save it to disk, and use it to make predictions. An MLContext can be initialized from a model that was previously saved to disk.</a:t>
          </a:r>
          <a:endParaRPr lang="en-US"/>
        </a:p>
      </dgm:t>
    </dgm:pt>
    <dgm:pt modelId="{D66E854A-E0F0-45F7-BF68-CFC3A3C5115C}" type="parTrans" cxnId="{930BC63E-2513-4B95-AF4D-D59AD7CE1EB7}">
      <dgm:prSet/>
      <dgm:spPr/>
      <dgm:t>
        <a:bodyPr/>
        <a:lstStyle/>
        <a:p>
          <a:endParaRPr lang="en-US"/>
        </a:p>
      </dgm:t>
    </dgm:pt>
    <dgm:pt modelId="{A0687F13-E535-4937-B72A-5803D5255CF1}" type="sibTrans" cxnId="{930BC63E-2513-4B95-AF4D-D59AD7CE1EB7}">
      <dgm:prSet/>
      <dgm:spPr/>
      <dgm:t>
        <a:bodyPr/>
        <a:lstStyle/>
        <a:p>
          <a:endParaRPr lang="en-US"/>
        </a:p>
      </dgm:t>
    </dgm:pt>
    <dgm:pt modelId="{B6DA885E-6169-40ED-8F64-B9AC1431B121}" type="pres">
      <dgm:prSet presAssocID="{2A022C5D-A96D-42C0-90DB-F21500D625BE}" presName="root" presStyleCnt="0">
        <dgm:presLayoutVars>
          <dgm:dir/>
          <dgm:resizeHandles val="exact"/>
        </dgm:presLayoutVars>
      </dgm:prSet>
      <dgm:spPr/>
    </dgm:pt>
    <dgm:pt modelId="{4502B123-F922-480F-B149-B39FD468C662}" type="pres">
      <dgm:prSet presAssocID="{672BC1E3-EEA2-450C-9A5E-838A67E7D46F}" presName="compNode" presStyleCnt="0"/>
      <dgm:spPr/>
    </dgm:pt>
    <dgm:pt modelId="{5256BF85-DD62-4874-BA4B-37CE53490393}" type="pres">
      <dgm:prSet presAssocID="{672BC1E3-EEA2-450C-9A5E-838A67E7D46F}" presName="bgRect" presStyleLbl="bgShp" presStyleIdx="0" presStyleCnt="2"/>
      <dgm:spPr/>
    </dgm:pt>
    <dgm:pt modelId="{DE0F3D7A-0357-4657-A6FA-3A08FE1694CB}" type="pres">
      <dgm:prSet presAssocID="{672BC1E3-EEA2-450C-9A5E-838A67E7D4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8EAB61D0-B41E-4033-B4E2-120BFF8008CD}" type="pres">
      <dgm:prSet presAssocID="{672BC1E3-EEA2-450C-9A5E-838A67E7D46F}" presName="spaceRect" presStyleCnt="0"/>
      <dgm:spPr/>
    </dgm:pt>
    <dgm:pt modelId="{6D5BF4A0-6AE8-472C-B066-5AFC6E7B5625}" type="pres">
      <dgm:prSet presAssocID="{672BC1E3-EEA2-450C-9A5E-838A67E7D46F}" presName="parTx" presStyleLbl="revTx" presStyleIdx="0" presStyleCnt="2">
        <dgm:presLayoutVars>
          <dgm:chMax val="0"/>
          <dgm:chPref val="0"/>
        </dgm:presLayoutVars>
      </dgm:prSet>
      <dgm:spPr/>
    </dgm:pt>
    <dgm:pt modelId="{7A1B3F1C-6B59-4CFE-A223-9DC034020DCB}" type="pres">
      <dgm:prSet presAssocID="{21BFBA19-BC16-44A5-86FF-A3682708AD6D}" presName="sibTrans" presStyleCnt="0"/>
      <dgm:spPr/>
    </dgm:pt>
    <dgm:pt modelId="{B1148A49-4ADC-4E20-B647-37E963B5E6FF}" type="pres">
      <dgm:prSet presAssocID="{3EB11BD1-A4BD-4C2F-8DB1-AD7D118981EE}" presName="compNode" presStyleCnt="0"/>
      <dgm:spPr/>
    </dgm:pt>
    <dgm:pt modelId="{01291892-1F4F-42C1-B631-97896A70A8D0}" type="pres">
      <dgm:prSet presAssocID="{3EB11BD1-A4BD-4C2F-8DB1-AD7D118981EE}" presName="bgRect" presStyleLbl="bgShp" presStyleIdx="1" presStyleCnt="2"/>
      <dgm:spPr/>
    </dgm:pt>
    <dgm:pt modelId="{E419F095-4FB8-4206-AB61-788888E6DD42}" type="pres">
      <dgm:prSet presAssocID="{3EB11BD1-A4BD-4C2F-8DB1-AD7D118981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AE1FFD00-5564-46CE-8428-405900D5C0E5}" type="pres">
      <dgm:prSet presAssocID="{3EB11BD1-A4BD-4C2F-8DB1-AD7D118981EE}" presName="spaceRect" presStyleCnt="0"/>
      <dgm:spPr/>
    </dgm:pt>
    <dgm:pt modelId="{CAA3A15C-1F8C-450F-A327-64ED6E3A4915}" type="pres">
      <dgm:prSet presAssocID="{3EB11BD1-A4BD-4C2F-8DB1-AD7D118981EE}" presName="parTx" presStyleLbl="revTx" presStyleIdx="1" presStyleCnt="2">
        <dgm:presLayoutVars>
          <dgm:chMax val="0"/>
          <dgm:chPref val="0"/>
        </dgm:presLayoutVars>
      </dgm:prSet>
      <dgm:spPr/>
    </dgm:pt>
  </dgm:ptLst>
  <dgm:cxnLst>
    <dgm:cxn modelId="{83C1E519-6B18-4D86-A92B-4A25BDE97B1C}" srcId="{2A022C5D-A96D-42C0-90DB-F21500D625BE}" destId="{672BC1E3-EEA2-450C-9A5E-838A67E7D46F}" srcOrd="0" destOrd="0" parTransId="{6DD9797C-56D9-43FF-8E79-3C07FCDD66A3}" sibTransId="{21BFBA19-BC16-44A5-86FF-A3682708AD6D}"/>
    <dgm:cxn modelId="{930BC63E-2513-4B95-AF4D-D59AD7CE1EB7}" srcId="{2A022C5D-A96D-42C0-90DB-F21500D625BE}" destId="{3EB11BD1-A4BD-4C2F-8DB1-AD7D118981EE}" srcOrd="1" destOrd="0" parTransId="{D66E854A-E0F0-45F7-BF68-CFC3A3C5115C}" sibTransId="{A0687F13-E535-4937-B72A-5803D5255CF1}"/>
    <dgm:cxn modelId="{C897745D-1799-4A43-A291-23C563E73BB2}" type="presOf" srcId="{672BC1E3-EEA2-450C-9A5E-838A67E7D46F}" destId="{6D5BF4A0-6AE8-472C-B066-5AFC6E7B5625}" srcOrd="0" destOrd="0" presId="urn:microsoft.com/office/officeart/2018/2/layout/IconVerticalSolidList"/>
    <dgm:cxn modelId="{F8DDFE50-F554-4C64-BB34-6483A08088B5}" type="presOf" srcId="{2A022C5D-A96D-42C0-90DB-F21500D625BE}" destId="{B6DA885E-6169-40ED-8F64-B9AC1431B121}" srcOrd="0" destOrd="0" presId="urn:microsoft.com/office/officeart/2018/2/layout/IconVerticalSolidList"/>
    <dgm:cxn modelId="{D52819C1-9AC0-49BF-A890-AF23DEAEBAB2}" type="presOf" srcId="{3EB11BD1-A4BD-4C2F-8DB1-AD7D118981EE}" destId="{CAA3A15C-1F8C-450F-A327-64ED6E3A4915}" srcOrd="0" destOrd="0" presId="urn:microsoft.com/office/officeart/2018/2/layout/IconVerticalSolidList"/>
    <dgm:cxn modelId="{E19EA364-1FBB-41A6-8108-B38AC14070B5}" type="presParOf" srcId="{B6DA885E-6169-40ED-8F64-B9AC1431B121}" destId="{4502B123-F922-480F-B149-B39FD468C662}" srcOrd="0" destOrd="0" presId="urn:microsoft.com/office/officeart/2018/2/layout/IconVerticalSolidList"/>
    <dgm:cxn modelId="{54579077-FD26-4844-B184-AFF29EB1DF4D}" type="presParOf" srcId="{4502B123-F922-480F-B149-B39FD468C662}" destId="{5256BF85-DD62-4874-BA4B-37CE53490393}" srcOrd="0" destOrd="0" presId="urn:microsoft.com/office/officeart/2018/2/layout/IconVerticalSolidList"/>
    <dgm:cxn modelId="{A7D7A21F-1890-427B-AF2D-472FCF65630F}" type="presParOf" srcId="{4502B123-F922-480F-B149-B39FD468C662}" destId="{DE0F3D7A-0357-4657-A6FA-3A08FE1694CB}" srcOrd="1" destOrd="0" presId="urn:microsoft.com/office/officeart/2018/2/layout/IconVerticalSolidList"/>
    <dgm:cxn modelId="{7B1FDB47-C022-4B0A-8FF4-93EC2F6DB6AE}" type="presParOf" srcId="{4502B123-F922-480F-B149-B39FD468C662}" destId="{8EAB61D0-B41E-4033-B4E2-120BFF8008CD}" srcOrd="2" destOrd="0" presId="urn:microsoft.com/office/officeart/2018/2/layout/IconVerticalSolidList"/>
    <dgm:cxn modelId="{CE11B790-8611-4EAB-AA6B-A97C6BA2811A}" type="presParOf" srcId="{4502B123-F922-480F-B149-B39FD468C662}" destId="{6D5BF4A0-6AE8-472C-B066-5AFC6E7B5625}" srcOrd="3" destOrd="0" presId="urn:microsoft.com/office/officeart/2018/2/layout/IconVerticalSolidList"/>
    <dgm:cxn modelId="{4C22E7E2-2D81-46DA-87E6-BD0C2F661475}" type="presParOf" srcId="{B6DA885E-6169-40ED-8F64-B9AC1431B121}" destId="{7A1B3F1C-6B59-4CFE-A223-9DC034020DCB}" srcOrd="1" destOrd="0" presId="urn:microsoft.com/office/officeart/2018/2/layout/IconVerticalSolidList"/>
    <dgm:cxn modelId="{921C1F26-C989-47A2-BA9B-DA7BC4461B16}" type="presParOf" srcId="{B6DA885E-6169-40ED-8F64-B9AC1431B121}" destId="{B1148A49-4ADC-4E20-B647-37E963B5E6FF}" srcOrd="2" destOrd="0" presId="urn:microsoft.com/office/officeart/2018/2/layout/IconVerticalSolidList"/>
    <dgm:cxn modelId="{ABEBEB10-16A0-4105-9CD6-4539356E91D8}" type="presParOf" srcId="{B1148A49-4ADC-4E20-B647-37E963B5E6FF}" destId="{01291892-1F4F-42C1-B631-97896A70A8D0}" srcOrd="0" destOrd="0" presId="urn:microsoft.com/office/officeart/2018/2/layout/IconVerticalSolidList"/>
    <dgm:cxn modelId="{4645D41D-9712-4124-ACE3-9F1EA938AAAB}" type="presParOf" srcId="{B1148A49-4ADC-4E20-B647-37E963B5E6FF}" destId="{E419F095-4FB8-4206-AB61-788888E6DD42}" srcOrd="1" destOrd="0" presId="urn:microsoft.com/office/officeart/2018/2/layout/IconVerticalSolidList"/>
    <dgm:cxn modelId="{0646AD27-3F37-4A7D-8D63-4FDCA5CBC32A}" type="presParOf" srcId="{B1148A49-4ADC-4E20-B647-37E963B5E6FF}" destId="{AE1FFD00-5564-46CE-8428-405900D5C0E5}" srcOrd="2" destOrd="0" presId="urn:microsoft.com/office/officeart/2018/2/layout/IconVerticalSolidList"/>
    <dgm:cxn modelId="{C1722AEC-7393-4C4D-9867-AEFF554361D1}" type="presParOf" srcId="{B1148A49-4ADC-4E20-B647-37E963B5E6FF}" destId="{CAA3A15C-1F8C-450F-A327-64ED6E3A49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ED5A44-0AE8-49B2-95EE-2C7ED17B4F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DC4C36-65C5-4CFE-9537-D3DC06F2BB54}">
      <dgm:prSet/>
      <dgm:spPr/>
      <dgm:t>
        <a:bodyPr/>
        <a:lstStyle/>
        <a:p>
          <a:r>
            <a:rPr lang="en-IN"/>
            <a:t>Machine learning uses known data (for example, training data) to find patterns in order to make predictions on new, unknown data.</a:t>
          </a:r>
          <a:endParaRPr lang="en-US"/>
        </a:p>
      </dgm:t>
    </dgm:pt>
    <dgm:pt modelId="{34FC4C0C-56DF-4E9A-B329-5FF0C2FB0E97}" type="parTrans" cxnId="{962D2BF9-1FAE-46FD-AA27-7AA431FB7F92}">
      <dgm:prSet/>
      <dgm:spPr/>
      <dgm:t>
        <a:bodyPr/>
        <a:lstStyle/>
        <a:p>
          <a:endParaRPr lang="en-US"/>
        </a:p>
      </dgm:t>
    </dgm:pt>
    <dgm:pt modelId="{C5AFCAC7-F6A3-4968-95C4-48071A2E6A5A}" type="sibTrans" cxnId="{962D2BF9-1FAE-46FD-AA27-7AA431FB7F92}">
      <dgm:prSet/>
      <dgm:spPr/>
      <dgm:t>
        <a:bodyPr/>
        <a:lstStyle/>
        <a:p>
          <a:endParaRPr lang="en-US"/>
        </a:p>
      </dgm:t>
    </dgm:pt>
    <dgm:pt modelId="{55CEF86F-953E-4D82-94AB-A0673D2FCC0D}">
      <dgm:prSet/>
      <dgm:spPr/>
      <dgm:t>
        <a:bodyPr/>
        <a:lstStyle/>
        <a:p>
          <a:r>
            <a:rPr lang="en-IN"/>
            <a:t>The inputs for machine learning are called Features, which are the attributes used to make predictions. The output of machine learning is called the Label, which is the actual prediction.</a:t>
          </a:r>
          <a:endParaRPr lang="en-US"/>
        </a:p>
      </dgm:t>
    </dgm:pt>
    <dgm:pt modelId="{517A62A8-AD02-4F5B-BD9C-05439AC5606B}" type="parTrans" cxnId="{779CB708-6585-477B-9570-CF4FC9161DC9}">
      <dgm:prSet/>
      <dgm:spPr/>
      <dgm:t>
        <a:bodyPr/>
        <a:lstStyle/>
        <a:p>
          <a:endParaRPr lang="en-US"/>
        </a:p>
      </dgm:t>
    </dgm:pt>
    <dgm:pt modelId="{C23051D6-F0E2-456B-9030-B099A6EC4B10}" type="sibTrans" cxnId="{779CB708-6585-477B-9570-CF4FC9161DC9}">
      <dgm:prSet/>
      <dgm:spPr/>
      <dgm:t>
        <a:bodyPr/>
        <a:lstStyle/>
        <a:p>
          <a:endParaRPr lang="en-US"/>
        </a:p>
      </dgm:t>
    </dgm:pt>
    <dgm:pt modelId="{B2A36CD1-B62A-4975-B6AC-D52F922A0D48}">
      <dgm:prSet/>
      <dgm:spPr/>
      <dgm:t>
        <a:bodyPr/>
        <a:lstStyle/>
        <a:p>
          <a:r>
            <a:rPr lang="en-IN"/>
            <a:t>LoadFromTextFile allows you to load data from TXT, CSV, TSV, and other file formats.</a:t>
          </a:r>
          <a:endParaRPr lang="en-US"/>
        </a:p>
      </dgm:t>
    </dgm:pt>
    <dgm:pt modelId="{583F3C59-64FE-45E7-898E-CD6E39CA8373}" type="parTrans" cxnId="{E2815CCE-6E77-41F0-AB2D-3A308E89FD8E}">
      <dgm:prSet/>
      <dgm:spPr/>
      <dgm:t>
        <a:bodyPr/>
        <a:lstStyle/>
        <a:p>
          <a:endParaRPr lang="en-US"/>
        </a:p>
      </dgm:t>
    </dgm:pt>
    <dgm:pt modelId="{CC859BCD-9FCF-4705-A288-D34F146D9E8A}" type="sibTrans" cxnId="{E2815CCE-6E77-41F0-AB2D-3A308E89FD8E}">
      <dgm:prSet/>
      <dgm:spPr/>
      <dgm:t>
        <a:bodyPr/>
        <a:lstStyle/>
        <a:p>
          <a:endParaRPr lang="en-US"/>
        </a:p>
      </dgm:t>
    </dgm:pt>
    <dgm:pt modelId="{3424D9E6-061B-4785-AA05-AF0155FE42EF}">
      <dgm:prSet/>
      <dgm:spPr/>
      <dgm:t>
        <a:bodyPr/>
        <a:lstStyle/>
        <a:p>
          <a:r>
            <a:rPr lang="en-IN"/>
            <a:t>LoadFromEnumerable enables loading from in-memory collections, JSON/XML, relational and non-relational databases (for example, SQL, CosmosDB, MongoDB), and many other data sources.</a:t>
          </a:r>
          <a:endParaRPr lang="en-US"/>
        </a:p>
      </dgm:t>
    </dgm:pt>
    <dgm:pt modelId="{96DBE4F7-DD57-4D96-87BC-063773AFA5F2}" type="parTrans" cxnId="{4995F0C1-BC3A-4AC3-9E82-6C93EF6E9D6B}">
      <dgm:prSet/>
      <dgm:spPr/>
      <dgm:t>
        <a:bodyPr/>
        <a:lstStyle/>
        <a:p>
          <a:endParaRPr lang="en-US"/>
        </a:p>
      </dgm:t>
    </dgm:pt>
    <dgm:pt modelId="{44C2CD65-391C-48AB-AFE3-F87710FD74C3}" type="sibTrans" cxnId="{4995F0C1-BC3A-4AC3-9E82-6C93EF6E9D6B}">
      <dgm:prSet/>
      <dgm:spPr/>
      <dgm:t>
        <a:bodyPr/>
        <a:lstStyle/>
        <a:p>
          <a:endParaRPr lang="en-US"/>
        </a:p>
      </dgm:t>
    </dgm:pt>
    <dgm:pt modelId="{36960FF9-9BBB-4726-834C-DA02EE6BFD01}" type="pres">
      <dgm:prSet presAssocID="{E0ED5A44-0AE8-49B2-95EE-2C7ED17B4F0A}" presName="root" presStyleCnt="0">
        <dgm:presLayoutVars>
          <dgm:dir/>
          <dgm:resizeHandles val="exact"/>
        </dgm:presLayoutVars>
      </dgm:prSet>
      <dgm:spPr/>
    </dgm:pt>
    <dgm:pt modelId="{00175826-83E5-4A6B-9C04-2E429F6B38A0}" type="pres">
      <dgm:prSet presAssocID="{A6DC4C36-65C5-4CFE-9537-D3DC06F2BB54}" presName="compNode" presStyleCnt="0"/>
      <dgm:spPr/>
    </dgm:pt>
    <dgm:pt modelId="{22B203ED-DA9A-4F8D-A9E5-BA86E82A2EA9}" type="pres">
      <dgm:prSet presAssocID="{A6DC4C36-65C5-4CFE-9537-D3DC06F2BB54}" presName="bgRect" presStyleLbl="bgShp" presStyleIdx="0" presStyleCnt="4"/>
      <dgm:spPr/>
    </dgm:pt>
    <dgm:pt modelId="{71C60069-8D94-4A26-AE47-CA31574B5C79}" type="pres">
      <dgm:prSet presAssocID="{A6DC4C36-65C5-4CFE-9537-D3DC06F2BB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0F779BC-631D-4BA3-A9B0-49B7972EC03E}" type="pres">
      <dgm:prSet presAssocID="{A6DC4C36-65C5-4CFE-9537-D3DC06F2BB54}" presName="spaceRect" presStyleCnt="0"/>
      <dgm:spPr/>
    </dgm:pt>
    <dgm:pt modelId="{1E2B4FAE-28A9-40F8-A470-F40042B7FDDE}" type="pres">
      <dgm:prSet presAssocID="{A6DC4C36-65C5-4CFE-9537-D3DC06F2BB54}" presName="parTx" presStyleLbl="revTx" presStyleIdx="0" presStyleCnt="4">
        <dgm:presLayoutVars>
          <dgm:chMax val="0"/>
          <dgm:chPref val="0"/>
        </dgm:presLayoutVars>
      </dgm:prSet>
      <dgm:spPr/>
    </dgm:pt>
    <dgm:pt modelId="{B4186CB0-AFB3-4ADF-A4C8-F98E2E77BD42}" type="pres">
      <dgm:prSet presAssocID="{C5AFCAC7-F6A3-4968-95C4-48071A2E6A5A}" presName="sibTrans" presStyleCnt="0"/>
      <dgm:spPr/>
    </dgm:pt>
    <dgm:pt modelId="{F277477B-C659-41D4-AD2F-ECA78B6CAF30}" type="pres">
      <dgm:prSet presAssocID="{55CEF86F-953E-4D82-94AB-A0673D2FCC0D}" presName="compNode" presStyleCnt="0"/>
      <dgm:spPr/>
    </dgm:pt>
    <dgm:pt modelId="{FB628783-EFDE-4269-A7BA-58BD5DD4BAF0}" type="pres">
      <dgm:prSet presAssocID="{55CEF86F-953E-4D82-94AB-A0673D2FCC0D}" presName="bgRect" presStyleLbl="bgShp" presStyleIdx="1" presStyleCnt="4"/>
      <dgm:spPr/>
    </dgm:pt>
    <dgm:pt modelId="{13B28D4F-7CCF-4992-93AE-E12BF78F7BD0}" type="pres">
      <dgm:prSet presAssocID="{55CEF86F-953E-4D82-94AB-A0673D2FCC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D78A641-40D0-4A67-8BFB-4668DF42B405}" type="pres">
      <dgm:prSet presAssocID="{55CEF86F-953E-4D82-94AB-A0673D2FCC0D}" presName="spaceRect" presStyleCnt="0"/>
      <dgm:spPr/>
    </dgm:pt>
    <dgm:pt modelId="{DD520C7A-6A0E-4CF1-9646-4989B728C5E2}" type="pres">
      <dgm:prSet presAssocID="{55CEF86F-953E-4D82-94AB-A0673D2FCC0D}" presName="parTx" presStyleLbl="revTx" presStyleIdx="1" presStyleCnt="4">
        <dgm:presLayoutVars>
          <dgm:chMax val="0"/>
          <dgm:chPref val="0"/>
        </dgm:presLayoutVars>
      </dgm:prSet>
      <dgm:spPr/>
    </dgm:pt>
    <dgm:pt modelId="{8E1AD184-1345-4240-B45C-78EDDC9F5CA4}" type="pres">
      <dgm:prSet presAssocID="{C23051D6-F0E2-456B-9030-B099A6EC4B10}" presName="sibTrans" presStyleCnt="0"/>
      <dgm:spPr/>
    </dgm:pt>
    <dgm:pt modelId="{9BB27631-D950-4F4B-B15F-744A9945C46F}" type="pres">
      <dgm:prSet presAssocID="{B2A36CD1-B62A-4975-B6AC-D52F922A0D48}" presName="compNode" presStyleCnt="0"/>
      <dgm:spPr/>
    </dgm:pt>
    <dgm:pt modelId="{70E5BA59-AEEA-4804-B408-B709A6511780}" type="pres">
      <dgm:prSet presAssocID="{B2A36CD1-B62A-4975-B6AC-D52F922A0D48}" presName="bgRect" presStyleLbl="bgShp" presStyleIdx="2" presStyleCnt="4"/>
      <dgm:spPr/>
    </dgm:pt>
    <dgm:pt modelId="{906F4446-4381-41AE-90EB-B4D7F7C629A5}" type="pres">
      <dgm:prSet presAssocID="{B2A36CD1-B62A-4975-B6AC-D52F922A0D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DDE12DF8-1786-4A99-8892-A6540BE3C414}" type="pres">
      <dgm:prSet presAssocID="{B2A36CD1-B62A-4975-B6AC-D52F922A0D48}" presName="spaceRect" presStyleCnt="0"/>
      <dgm:spPr/>
    </dgm:pt>
    <dgm:pt modelId="{1F52B0A0-329B-4D67-9CED-2EBD2E82BA54}" type="pres">
      <dgm:prSet presAssocID="{B2A36CD1-B62A-4975-B6AC-D52F922A0D48}" presName="parTx" presStyleLbl="revTx" presStyleIdx="2" presStyleCnt="4">
        <dgm:presLayoutVars>
          <dgm:chMax val="0"/>
          <dgm:chPref val="0"/>
        </dgm:presLayoutVars>
      </dgm:prSet>
      <dgm:spPr/>
    </dgm:pt>
    <dgm:pt modelId="{73C9F684-750D-4DDD-822F-1427AB2B7565}" type="pres">
      <dgm:prSet presAssocID="{CC859BCD-9FCF-4705-A288-D34F146D9E8A}" presName="sibTrans" presStyleCnt="0"/>
      <dgm:spPr/>
    </dgm:pt>
    <dgm:pt modelId="{6B17B7E5-E829-4F3C-8763-55F504F87510}" type="pres">
      <dgm:prSet presAssocID="{3424D9E6-061B-4785-AA05-AF0155FE42EF}" presName="compNode" presStyleCnt="0"/>
      <dgm:spPr/>
    </dgm:pt>
    <dgm:pt modelId="{341B59B9-853A-4317-82F8-DC7B26E8440D}" type="pres">
      <dgm:prSet presAssocID="{3424D9E6-061B-4785-AA05-AF0155FE42EF}" presName="bgRect" presStyleLbl="bgShp" presStyleIdx="3" presStyleCnt="4"/>
      <dgm:spPr/>
    </dgm:pt>
    <dgm:pt modelId="{E38D3922-231E-436B-947E-B8014043861E}" type="pres">
      <dgm:prSet presAssocID="{3424D9E6-061B-4785-AA05-AF0155FE42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6A74851-180E-4723-9C5E-EC8C3D20F591}" type="pres">
      <dgm:prSet presAssocID="{3424D9E6-061B-4785-AA05-AF0155FE42EF}" presName="spaceRect" presStyleCnt="0"/>
      <dgm:spPr/>
    </dgm:pt>
    <dgm:pt modelId="{1757288A-C17F-4BF6-8525-A06A8D4144B1}" type="pres">
      <dgm:prSet presAssocID="{3424D9E6-061B-4785-AA05-AF0155FE42EF}" presName="parTx" presStyleLbl="revTx" presStyleIdx="3" presStyleCnt="4">
        <dgm:presLayoutVars>
          <dgm:chMax val="0"/>
          <dgm:chPref val="0"/>
        </dgm:presLayoutVars>
      </dgm:prSet>
      <dgm:spPr/>
    </dgm:pt>
  </dgm:ptLst>
  <dgm:cxnLst>
    <dgm:cxn modelId="{779CB708-6585-477B-9570-CF4FC9161DC9}" srcId="{E0ED5A44-0AE8-49B2-95EE-2C7ED17B4F0A}" destId="{55CEF86F-953E-4D82-94AB-A0673D2FCC0D}" srcOrd="1" destOrd="0" parTransId="{517A62A8-AD02-4F5B-BD9C-05439AC5606B}" sibTransId="{C23051D6-F0E2-456B-9030-B099A6EC4B10}"/>
    <dgm:cxn modelId="{7FE4BB92-FEB3-4E7C-A57C-2FAE31C3986C}" type="presOf" srcId="{B2A36CD1-B62A-4975-B6AC-D52F922A0D48}" destId="{1F52B0A0-329B-4D67-9CED-2EBD2E82BA54}" srcOrd="0" destOrd="0" presId="urn:microsoft.com/office/officeart/2018/2/layout/IconVerticalSolidList"/>
    <dgm:cxn modelId="{4995F0C1-BC3A-4AC3-9E82-6C93EF6E9D6B}" srcId="{E0ED5A44-0AE8-49B2-95EE-2C7ED17B4F0A}" destId="{3424D9E6-061B-4785-AA05-AF0155FE42EF}" srcOrd="3" destOrd="0" parTransId="{96DBE4F7-DD57-4D96-87BC-063773AFA5F2}" sibTransId="{44C2CD65-391C-48AB-AFE3-F87710FD74C3}"/>
    <dgm:cxn modelId="{E2815CCE-6E77-41F0-AB2D-3A308E89FD8E}" srcId="{E0ED5A44-0AE8-49B2-95EE-2C7ED17B4F0A}" destId="{B2A36CD1-B62A-4975-B6AC-D52F922A0D48}" srcOrd="2" destOrd="0" parTransId="{583F3C59-64FE-45E7-898E-CD6E39CA8373}" sibTransId="{CC859BCD-9FCF-4705-A288-D34F146D9E8A}"/>
    <dgm:cxn modelId="{4DBF7DDA-1A39-479A-A57F-B83270BAB8A8}" type="presOf" srcId="{E0ED5A44-0AE8-49B2-95EE-2C7ED17B4F0A}" destId="{36960FF9-9BBB-4726-834C-DA02EE6BFD01}" srcOrd="0" destOrd="0" presId="urn:microsoft.com/office/officeart/2018/2/layout/IconVerticalSolidList"/>
    <dgm:cxn modelId="{3B3D61DC-D06D-4D0F-A23B-CD075159DF1F}" type="presOf" srcId="{55CEF86F-953E-4D82-94AB-A0673D2FCC0D}" destId="{DD520C7A-6A0E-4CF1-9646-4989B728C5E2}" srcOrd="0" destOrd="0" presId="urn:microsoft.com/office/officeart/2018/2/layout/IconVerticalSolidList"/>
    <dgm:cxn modelId="{B705CCF0-DC61-4069-87E9-748EE879F212}" type="presOf" srcId="{A6DC4C36-65C5-4CFE-9537-D3DC06F2BB54}" destId="{1E2B4FAE-28A9-40F8-A470-F40042B7FDDE}" srcOrd="0" destOrd="0" presId="urn:microsoft.com/office/officeart/2018/2/layout/IconVerticalSolidList"/>
    <dgm:cxn modelId="{07F751F5-EA97-4194-9F7F-A40D6001917F}" type="presOf" srcId="{3424D9E6-061B-4785-AA05-AF0155FE42EF}" destId="{1757288A-C17F-4BF6-8525-A06A8D4144B1}" srcOrd="0" destOrd="0" presId="urn:microsoft.com/office/officeart/2018/2/layout/IconVerticalSolidList"/>
    <dgm:cxn modelId="{962D2BF9-1FAE-46FD-AA27-7AA431FB7F92}" srcId="{E0ED5A44-0AE8-49B2-95EE-2C7ED17B4F0A}" destId="{A6DC4C36-65C5-4CFE-9537-D3DC06F2BB54}" srcOrd="0" destOrd="0" parTransId="{34FC4C0C-56DF-4E9A-B329-5FF0C2FB0E97}" sibTransId="{C5AFCAC7-F6A3-4968-95C4-48071A2E6A5A}"/>
    <dgm:cxn modelId="{665DC918-21DC-4C98-9E58-63CF19529B2C}" type="presParOf" srcId="{36960FF9-9BBB-4726-834C-DA02EE6BFD01}" destId="{00175826-83E5-4A6B-9C04-2E429F6B38A0}" srcOrd="0" destOrd="0" presId="urn:microsoft.com/office/officeart/2018/2/layout/IconVerticalSolidList"/>
    <dgm:cxn modelId="{2D5082D7-D3F9-4AD5-9416-AA26ACDF11B0}" type="presParOf" srcId="{00175826-83E5-4A6B-9C04-2E429F6B38A0}" destId="{22B203ED-DA9A-4F8D-A9E5-BA86E82A2EA9}" srcOrd="0" destOrd="0" presId="urn:microsoft.com/office/officeart/2018/2/layout/IconVerticalSolidList"/>
    <dgm:cxn modelId="{38E8553C-5DF1-4C7D-8EEC-8AA71EB2C3A2}" type="presParOf" srcId="{00175826-83E5-4A6B-9C04-2E429F6B38A0}" destId="{71C60069-8D94-4A26-AE47-CA31574B5C79}" srcOrd="1" destOrd="0" presId="urn:microsoft.com/office/officeart/2018/2/layout/IconVerticalSolidList"/>
    <dgm:cxn modelId="{D4C5D35B-4CF2-47DE-BD2D-2FADBD163A7F}" type="presParOf" srcId="{00175826-83E5-4A6B-9C04-2E429F6B38A0}" destId="{40F779BC-631D-4BA3-A9B0-49B7972EC03E}" srcOrd="2" destOrd="0" presId="urn:microsoft.com/office/officeart/2018/2/layout/IconVerticalSolidList"/>
    <dgm:cxn modelId="{282C66BC-624F-4CA3-B36F-0842A60E737F}" type="presParOf" srcId="{00175826-83E5-4A6B-9C04-2E429F6B38A0}" destId="{1E2B4FAE-28A9-40F8-A470-F40042B7FDDE}" srcOrd="3" destOrd="0" presId="urn:microsoft.com/office/officeart/2018/2/layout/IconVerticalSolidList"/>
    <dgm:cxn modelId="{E47E1392-26AE-4E3A-BE7B-9D5C9036536E}" type="presParOf" srcId="{36960FF9-9BBB-4726-834C-DA02EE6BFD01}" destId="{B4186CB0-AFB3-4ADF-A4C8-F98E2E77BD42}" srcOrd="1" destOrd="0" presId="urn:microsoft.com/office/officeart/2018/2/layout/IconVerticalSolidList"/>
    <dgm:cxn modelId="{E31EF599-5A9A-4F09-8B5E-BD42C4FCD127}" type="presParOf" srcId="{36960FF9-9BBB-4726-834C-DA02EE6BFD01}" destId="{F277477B-C659-41D4-AD2F-ECA78B6CAF30}" srcOrd="2" destOrd="0" presId="urn:microsoft.com/office/officeart/2018/2/layout/IconVerticalSolidList"/>
    <dgm:cxn modelId="{88A62FC9-C247-4163-B295-521ABEAC9A3E}" type="presParOf" srcId="{F277477B-C659-41D4-AD2F-ECA78B6CAF30}" destId="{FB628783-EFDE-4269-A7BA-58BD5DD4BAF0}" srcOrd="0" destOrd="0" presId="urn:microsoft.com/office/officeart/2018/2/layout/IconVerticalSolidList"/>
    <dgm:cxn modelId="{477EE419-34D2-4FAC-8328-3FC53962D0F9}" type="presParOf" srcId="{F277477B-C659-41D4-AD2F-ECA78B6CAF30}" destId="{13B28D4F-7CCF-4992-93AE-E12BF78F7BD0}" srcOrd="1" destOrd="0" presId="urn:microsoft.com/office/officeart/2018/2/layout/IconVerticalSolidList"/>
    <dgm:cxn modelId="{83D9ED56-2C73-4D54-84A4-13B79D8D38E6}" type="presParOf" srcId="{F277477B-C659-41D4-AD2F-ECA78B6CAF30}" destId="{3D78A641-40D0-4A67-8BFB-4668DF42B405}" srcOrd="2" destOrd="0" presId="urn:microsoft.com/office/officeart/2018/2/layout/IconVerticalSolidList"/>
    <dgm:cxn modelId="{32E4E128-195D-437E-8845-3937CD2C76C6}" type="presParOf" srcId="{F277477B-C659-41D4-AD2F-ECA78B6CAF30}" destId="{DD520C7A-6A0E-4CF1-9646-4989B728C5E2}" srcOrd="3" destOrd="0" presId="urn:microsoft.com/office/officeart/2018/2/layout/IconVerticalSolidList"/>
    <dgm:cxn modelId="{9B4DA69B-C7A8-4156-82FF-9E73A6BD820C}" type="presParOf" srcId="{36960FF9-9BBB-4726-834C-DA02EE6BFD01}" destId="{8E1AD184-1345-4240-B45C-78EDDC9F5CA4}" srcOrd="3" destOrd="0" presId="urn:microsoft.com/office/officeart/2018/2/layout/IconVerticalSolidList"/>
    <dgm:cxn modelId="{E46C301A-95A3-45A6-92D7-C1BFE9A86CAC}" type="presParOf" srcId="{36960FF9-9BBB-4726-834C-DA02EE6BFD01}" destId="{9BB27631-D950-4F4B-B15F-744A9945C46F}" srcOrd="4" destOrd="0" presId="urn:microsoft.com/office/officeart/2018/2/layout/IconVerticalSolidList"/>
    <dgm:cxn modelId="{F4A54408-7D99-4AA4-8D70-8C5FBB4431B0}" type="presParOf" srcId="{9BB27631-D950-4F4B-B15F-744A9945C46F}" destId="{70E5BA59-AEEA-4804-B408-B709A6511780}" srcOrd="0" destOrd="0" presId="urn:microsoft.com/office/officeart/2018/2/layout/IconVerticalSolidList"/>
    <dgm:cxn modelId="{6FD4A310-C2FE-4A21-8F98-B8B9E8E68939}" type="presParOf" srcId="{9BB27631-D950-4F4B-B15F-744A9945C46F}" destId="{906F4446-4381-41AE-90EB-B4D7F7C629A5}" srcOrd="1" destOrd="0" presId="urn:microsoft.com/office/officeart/2018/2/layout/IconVerticalSolidList"/>
    <dgm:cxn modelId="{49B621CE-4FAA-4F89-9A40-262FD1AAAC5F}" type="presParOf" srcId="{9BB27631-D950-4F4B-B15F-744A9945C46F}" destId="{DDE12DF8-1786-4A99-8892-A6540BE3C414}" srcOrd="2" destOrd="0" presId="urn:microsoft.com/office/officeart/2018/2/layout/IconVerticalSolidList"/>
    <dgm:cxn modelId="{B3432558-D99E-42D1-B459-EDC858C045D8}" type="presParOf" srcId="{9BB27631-D950-4F4B-B15F-744A9945C46F}" destId="{1F52B0A0-329B-4D67-9CED-2EBD2E82BA54}" srcOrd="3" destOrd="0" presId="urn:microsoft.com/office/officeart/2018/2/layout/IconVerticalSolidList"/>
    <dgm:cxn modelId="{2C17FAD5-312D-4C03-B319-332B9B265C15}" type="presParOf" srcId="{36960FF9-9BBB-4726-834C-DA02EE6BFD01}" destId="{73C9F684-750D-4DDD-822F-1427AB2B7565}" srcOrd="5" destOrd="0" presId="urn:microsoft.com/office/officeart/2018/2/layout/IconVerticalSolidList"/>
    <dgm:cxn modelId="{A43C0134-9A84-487B-86E7-FE670794FA9B}" type="presParOf" srcId="{36960FF9-9BBB-4726-834C-DA02EE6BFD01}" destId="{6B17B7E5-E829-4F3C-8763-55F504F87510}" srcOrd="6" destOrd="0" presId="urn:microsoft.com/office/officeart/2018/2/layout/IconVerticalSolidList"/>
    <dgm:cxn modelId="{BF5F8C51-1F9E-4B05-B88D-DA6C3D0642C1}" type="presParOf" srcId="{6B17B7E5-E829-4F3C-8763-55F504F87510}" destId="{341B59B9-853A-4317-82F8-DC7B26E8440D}" srcOrd="0" destOrd="0" presId="urn:microsoft.com/office/officeart/2018/2/layout/IconVerticalSolidList"/>
    <dgm:cxn modelId="{BB0BEF57-9114-4FE9-A63F-D885AD485F61}" type="presParOf" srcId="{6B17B7E5-E829-4F3C-8763-55F504F87510}" destId="{E38D3922-231E-436B-947E-B8014043861E}" srcOrd="1" destOrd="0" presId="urn:microsoft.com/office/officeart/2018/2/layout/IconVerticalSolidList"/>
    <dgm:cxn modelId="{29344380-7FF5-43AE-A2DE-31525B1D5BB3}" type="presParOf" srcId="{6B17B7E5-E829-4F3C-8763-55F504F87510}" destId="{76A74851-180E-4723-9C5E-EC8C3D20F591}" srcOrd="2" destOrd="0" presId="urn:microsoft.com/office/officeart/2018/2/layout/IconVerticalSolidList"/>
    <dgm:cxn modelId="{1746CC45-7ABA-44CF-B425-1F23AA1FCF06}" type="presParOf" srcId="{6B17B7E5-E829-4F3C-8763-55F504F87510}" destId="{1757288A-C17F-4BF6-8525-A06A8D4144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2F1318-D4C9-4ACA-85E2-13E7333CB13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2223113-B570-4A5C-AC3E-47CE31F344A0}">
      <dgm:prSet/>
      <dgm:spPr/>
      <dgm:t>
        <a:bodyPr/>
        <a:lstStyle/>
        <a:p>
          <a:r>
            <a:rPr lang="en-IN"/>
            <a:t>In most cases, the data that you have available isn't suitable to be used directly to train a machine learning model.</a:t>
          </a:r>
          <a:endParaRPr lang="en-US"/>
        </a:p>
      </dgm:t>
    </dgm:pt>
    <dgm:pt modelId="{52586670-B509-465C-B5EC-065B6772A050}" type="parTrans" cxnId="{6891620E-2A8B-4FB9-8722-DEC7F2F50ABD}">
      <dgm:prSet/>
      <dgm:spPr/>
      <dgm:t>
        <a:bodyPr/>
        <a:lstStyle/>
        <a:p>
          <a:endParaRPr lang="en-US"/>
        </a:p>
      </dgm:t>
    </dgm:pt>
    <dgm:pt modelId="{48D77948-8C95-4E2C-A076-A57515E35DBE}" type="sibTrans" cxnId="{6891620E-2A8B-4FB9-8722-DEC7F2F50ABD}">
      <dgm:prSet/>
      <dgm:spPr/>
      <dgm:t>
        <a:bodyPr/>
        <a:lstStyle/>
        <a:p>
          <a:endParaRPr lang="en-US"/>
        </a:p>
      </dgm:t>
    </dgm:pt>
    <dgm:pt modelId="{19710F94-C08E-46E1-BAD5-E36E3CCD7066}">
      <dgm:prSet/>
      <dgm:spPr/>
      <dgm:t>
        <a:bodyPr/>
        <a:lstStyle/>
        <a:p>
          <a:r>
            <a:rPr lang="en-IN"/>
            <a:t>The raw data needs to be pre-processed using data transformations.</a:t>
          </a:r>
          <a:endParaRPr lang="en-US"/>
        </a:p>
      </dgm:t>
    </dgm:pt>
    <dgm:pt modelId="{685A0314-D0A2-4088-BE5C-6A5CD94409B1}" type="parTrans" cxnId="{912DD4E6-782A-43F9-BDD3-981FCED75834}">
      <dgm:prSet/>
      <dgm:spPr/>
      <dgm:t>
        <a:bodyPr/>
        <a:lstStyle/>
        <a:p>
          <a:endParaRPr lang="en-US"/>
        </a:p>
      </dgm:t>
    </dgm:pt>
    <dgm:pt modelId="{170C2010-FDEC-42E8-AC16-DB26A40C5554}" type="sibTrans" cxnId="{912DD4E6-782A-43F9-BDD3-981FCED75834}">
      <dgm:prSet/>
      <dgm:spPr/>
      <dgm:t>
        <a:bodyPr/>
        <a:lstStyle/>
        <a:p>
          <a:endParaRPr lang="en-US"/>
        </a:p>
      </dgm:t>
    </dgm:pt>
    <dgm:pt modelId="{1C5F0388-CBF1-4CF2-AFAB-4230C752BF84}">
      <dgm:prSet/>
      <dgm:spPr/>
      <dgm:t>
        <a:bodyPr/>
        <a:lstStyle/>
        <a:p>
          <a:r>
            <a:rPr lang="en-IN"/>
            <a:t>Transformers take data, do some work on it, and return new, transformed data.</a:t>
          </a:r>
          <a:endParaRPr lang="en-US"/>
        </a:p>
      </dgm:t>
    </dgm:pt>
    <dgm:pt modelId="{EF804348-4693-4A1D-83BE-331ABFBE91EC}" type="parTrans" cxnId="{96922271-F743-4C6E-85CA-7796BD83B59E}">
      <dgm:prSet/>
      <dgm:spPr/>
      <dgm:t>
        <a:bodyPr/>
        <a:lstStyle/>
        <a:p>
          <a:endParaRPr lang="en-US"/>
        </a:p>
      </dgm:t>
    </dgm:pt>
    <dgm:pt modelId="{0342FB21-55E0-474B-805C-F657C0EE5260}" type="sibTrans" cxnId="{96922271-F743-4C6E-85CA-7796BD83B59E}">
      <dgm:prSet/>
      <dgm:spPr/>
      <dgm:t>
        <a:bodyPr/>
        <a:lstStyle/>
        <a:p>
          <a:endParaRPr lang="en-US"/>
        </a:p>
      </dgm:t>
    </dgm:pt>
    <dgm:pt modelId="{3C531BB3-61F8-4F0E-B7EA-BED4C71DCAEC}">
      <dgm:prSet/>
      <dgm:spPr/>
      <dgm:t>
        <a:bodyPr/>
        <a:lstStyle/>
        <a:p>
          <a:r>
            <a:rPr lang="en-IN"/>
            <a:t>There are built-in set of data transforms for replacing missing values, data conversion, featurizing text, and more.</a:t>
          </a:r>
          <a:endParaRPr lang="en-US"/>
        </a:p>
      </dgm:t>
    </dgm:pt>
    <dgm:pt modelId="{FC388E82-1068-4AFD-A9AA-8CEA4726ACBB}" type="parTrans" cxnId="{E24C75B5-430F-4464-85F3-223D817CC024}">
      <dgm:prSet/>
      <dgm:spPr/>
      <dgm:t>
        <a:bodyPr/>
        <a:lstStyle/>
        <a:p>
          <a:endParaRPr lang="en-US"/>
        </a:p>
      </dgm:t>
    </dgm:pt>
    <dgm:pt modelId="{52335D59-DB55-4836-8B63-2E393F220B65}" type="sibTrans" cxnId="{E24C75B5-430F-4464-85F3-223D817CC024}">
      <dgm:prSet/>
      <dgm:spPr/>
      <dgm:t>
        <a:bodyPr/>
        <a:lstStyle/>
        <a:p>
          <a:endParaRPr lang="en-US"/>
        </a:p>
      </dgm:t>
    </dgm:pt>
    <dgm:pt modelId="{0A39E9AB-7DA5-4898-865B-8FEAC8282BE8}" type="pres">
      <dgm:prSet presAssocID="{BF2F1318-D4C9-4ACA-85E2-13E7333CB13D}" presName="root" presStyleCnt="0">
        <dgm:presLayoutVars>
          <dgm:dir/>
          <dgm:resizeHandles val="exact"/>
        </dgm:presLayoutVars>
      </dgm:prSet>
      <dgm:spPr/>
    </dgm:pt>
    <dgm:pt modelId="{61CACBE7-249D-4483-B2E4-57EA6456DC3D}" type="pres">
      <dgm:prSet presAssocID="{F2223113-B570-4A5C-AC3E-47CE31F344A0}" presName="compNode" presStyleCnt="0"/>
      <dgm:spPr/>
    </dgm:pt>
    <dgm:pt modelId="{C00C3A49-47F1-473B-A05D-829C82CA666F}" type="pres">
      <dgm:prSet presAssocID="{F2223113-B570-4A5C-AC3E-47CE31F344A0}" presName="bgRect" presStyleLbl="bgShp" presStyleIdx="0" presStyleCnt="4"/>
      <dgm:spPr/>
    </dgm:pt>
    <dgm:pt modelId="{E11A2CF8-D918-4DB1-9B57-EE40A24778D6}" type="pres">
      <dgm:prSet presAssocID="{F2223113-B570-4A5C-AC3E-47CE31F344A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E5265C3-E2F4-42D2-89B1-12372DC78A2B}" type="pres">
      <dgm:prSet presAssocID="{F2223113-B570-4A5C-AC3E-47CE31F344A0}" presName="spaceRect" presStyleCnt="0"/>
      <dgm:spPr/>
    </dgm:pt>
    <dgm:pt modelId="{E2384640-67CF-41ED-B0E7-F44CE0012CF5}" type="pres">
      <dgm:prSet presAssocID="{F2223113-B570-4A5C-AC3E-47CE31F344A0}" presName="parTx" presStyleLbl="revTx" presStyleIdx="0" presStyleCnt="4">
        <dgm:presLayoutVars>
          <dgm:chMax val="0"/>
          <dgm:chPref val="0"/>
        </dgm:presLayoutVars>
      </dgm:prSet>
      <dgm:spPr/>
    </dgm:pt>
    <dgm:pt modelId="{897EAB79-5FD7-43D2-A9C3-F6FFAD01A786}" type="pres">
      <dgm:prSet presAssocID="{48D77948-8C95-4E2C-A076-A57515E35DBE}" presName="sibTrans" presStyleCnt="0"/>
      <dgm:spPr/>
    </dgm:pt>
    <dgm:pt modelId="{68CF2673-BAE7-4CC5-BC7A-B1F19B94DC5E}" type="pres">
      <dgm:prSet presAssocID="{19710F94-C08E-46E1-BAD5-E36E3CCD7066}" presName="compNode" presStyleCnt="0"/>
      <dgm:spPr/>
    </dgm:pt>
    <dgm:pt modelId="{3246C1CE-0752-4A85-9AA9-E0945902136A}" type="pres">
      <dgm:prSet presAssocID="{19710F94-C08E-46E1-BAD5-E36E3CCD7066}" presName="bgRect" presStyleLbl="bgShp" presStyleIdx="1" presStyleCnt="4"/>
      <dgm:spPr/>
    </dgm:pt>
    <dgm:pt modelId="{005998AE-1261-4D3A-9B7B-2C87BD26ECD0}" type="pres">
      <dgm:prSet presAssocID="{19710F94-C08E-46E1-BAD5-E36E3CCD70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9178B808-53B5-4313-855C-44D97CAF704A}" type="pres">
      <dgm:prSet presAssocID="{19710F94-C08E-46E1-BAD5-E36E3CCD7066}" presName="spaceRect" presStyleCnt="0"/>
      <dgm:spPr/>
    </dgm:pt>
    <dgm:pt modelId="{4EA4B8B8-6BAD-4B51-8207-4EC6080A8F92}" type="pres">
      <dgm:prSet presAssocID="{19710F94-C08E-46E1-BAD5-E36E3CCD7066}" presName="parTx" presStyleLbl="revTx" presStyleIdx="1" presStyleCnt="4">
        <dgm:presLayoutVars>
          <dgm:chMax val="0"/>
          <dgm:chPref val="0"/>
        </dgm:presLayoutVars>
      </dgm:prSet>
      <dgm:spPr/>
    </dgm:pt>
    <dgm:pt modelId="{B619F454-CF82-47F4-81CA-9D632AE8E645}" type="pres">
      <dgm:prSet presAssocID="{170C2010-FDEC-42E8-AC16-DB26A40C5554}" presName="sibTrans" presStyleCnt="0"/>
      <dgm:spPr/>
    </dgm:pt>
    <dgm:pt modelId="{B4594DDD-8619-45B1-B36D-5FF537A6D780}" type="pres">
      <dgm:prSet presAssocID="{1C5F0388-CBF1-4CF2-AFAB-4230C752BF84}" presName="compNode" presStyleCnt="0"/>
      <dgm:spPr/>
    </dgm:pt>
    <dgm:pt modelId="{CB7B81BE-8C05-4B15-B29D-9DA13D63DD85}" type="pres">
      <dgm:prSet presAssocID="{1C5F0388-CBF1-4CF2-AFAB-4230C752BF84}" presName="bgRect" presStyleLbl="bgShp" presStyleIdx="2" presStyleCnt="4"/>
      <dgm:spPr/>
    </dgm:pt>
    <dgm:pt modelId="{AE28194E-CD7B-4294-BC4F-31E8A3214DFE}" type="pres">
      <dgm:prSet presAssocID="{1C5F0388-CBF1-4CF2-AFAB-4230C752BF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0E9E0B05-482C-4B06-AF5C-E83AB022D840}" type="pres">
      <dgm:prSet presAssocID="{1C5F0388-CBF1-4CF2-AFAB-4230C752BF84}" presName="spaceRect" presStyleCnt="0"/>
      <dgm:spPr/>
    </dgm:pt>
    <dgm:pt modelId="{EA903D3A-53E3-4132-8991-DD00909ABD2F}" type="pres">
      <dgm:prSet presAssocID="{1C5F0388-CBF1-4CF2-AFAB-4230C752BF84}" presName="parTx" presStyleLbl="revTx" presStyleIdx="2" presStyleCnt="4">
        <dgm:presLayoutVars>
          <dgm:chMax val="0"/>
          <dgm:chPref val="0"/>
        </dgm:presLayoutVars>
      </dgm:prSet>
      <dgm:spPr/>
    </dgm:pt>
    <dgm:pt modelId="{3A1724DF-381E-44DC-A500-9F56C4F6F578}" type="pres">
      <dgm:prSet presAssocID="{0342FB21-55E0-474B-805C-F657C0EE5260}" presName="sibTrans" presStyleCnt="0"/>
      <dgm:spPr/>
    </dgm:pt>
    <dgm:pt modelId="{A8079C85-B9E0-470A-AB4F-6B4D2F8CAC41}" type="pres">
      <dgm:prSet presAssocID="{3C531BB3-61F8-4F0E-B7EA-BED4C71DCAEC}" presName="compNode" presStyleCnt="0"/>
      <dgm:spPr/>
    </dgm:pt>
    <dgm:pt modelId="{946FFE84-57DF-4722-B00D-636555B03766}" type="pres">
      <dgm:prSet presAssocID="{3C531BB3-61F8-4F0E-B7EA-BED4C71DCAEC}" presName="bgRect" presStyleLbl="bgShp" presStyleIdx="3" presStyleCnt="4"/>
      <dgm:spPr/>
    </dgm:pt>
    <dgm:pt modelId="{216C2456-4408-465A-A793-F6418CC59175}" type="pres">
      <dgm:prSet presAssocID="{3C531BB3-61F8-4F0E-B7EA-BED4C71DCA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ce"/>
        </a:ext>
      </dgm:extLst>
    </dgm:pt>
    <dgm:pt modelId="{DF2FE84E-27E4-46FE-ADEE-7EBE5F079F3D}" type="pres">
      <dgm:prSet presAssocID="{3C531BB3-61F8-4F0E-B7EA-BED4C71DCAEC}" presName="spaceRect" presStyleCnt="0"/>
      <dgm:spPr/>
    </dgm:pt>
    <dgm:pt modelId="{C6B8A92E-3C79-430F-9DA0-C2334F61747B}" type="pres">
      <dgm:prSet presAssocID="{3C531BB3-61F8-4F0E-B7EA-BED4C71DCAEC}" presName="parTx" presStyleLbl="revTx" presStyleIdx="3" presStyleCnt="4">
        <dgm:presLayoutVars>
          <dgm:chMax val="0"/>
          <dgm:chPref val="0"/>
        </dgm:presLayoutVars>
      </dgm:prSet>
      <dgm:spPr/>
    </dgm:pt>
  </dgm:ptLst>
  <dgm:cxnLst>
    <dgm:cxn modelId="{6891620E-2A8B-4FB9-8722-DEC7F2F50ABD}" srcId="{BF2F1318-D4C9-4ACA-85E2-13E7333CB13D}" destId="{F2223113-B570-4A5C-AC3E-47CE31F344A0}" srcOrd="0" destOrd="0" parTransId="{52586670-B509-465C-B5EC-065B6772A050}" sibTransId="{48D77948-8C95-4E2C-A076-A57515E35DBE}"/>
    <dgm:cxn modelId="{1F4A213E-28FA-446F-8605-084534E2BA2C}" type="presOf" srcId="{19710F94-C08E-46E1-BAD5-E36E3CCD7066}" destId="{4EA4B8B8-6BAD-4B51-8207-4EC6080A8F92}" srcOrd="0" destOrd="0" presId="urn:microsoft.com/office/officeart/2018/2/layout/IconVerticalSolidList"/>
    <dgm:cxn modelId="{97785B5F-1F48-4AD0-8517-86265F156AF0}" type="presOf" srcId="{F2223113-B570-4A5C-AC3E-47CE31F344A0}" destId="{E2384640-67CF-41ED-B0E7-F44CE0012CF5}" srcOrd="0" destOrd="0" presId="urn:microsoft.com/office/officeart/2018/2/layout/IconVerticalSolidList"/>
    <dgm:cxn modelId="{96922271-F743-4C6E-85CA-7796BD83B59E}" srcId="{BF2F1318-D4C9-4ACA-85E2-13E7333CB13D}" destId="{1C5F0388-CBF1-4CF2-AFAB-4230C752BF84}" srcOrd="2" destOrd="0" parTransId="{EF804348-4693-4A1D-83BE-331ABFBE91EC}" sibTransId="{0342FB21-55E0-474B-805C-F657C0EE5260}"/>
    <dgm:cxn modelId="{FF10779E-911D-45DB-AD94-1D6577422C8B}" type="presOf" srcId="{BF2F1318-D4C9-4ACA-85E2-13E7333CB13D}" destId="{0A39E9AB-7DA5-4898-865B-8FEAC8282BE8}" srcOrd="0" destOrd="0" presId="urn:microsoft.com/office/officeart/2018/2/layout/IconVerticalSolidList"/>
    <dgm:cxn modelId="{E24C75B5-430F-4464-85F3-223D817CC024}" srcId="{BF2F1318-D4C9-4ACA-85E2-13E7333CB13D}" destId="{3C531BB3-61F8-4F0E-B7EA-BED4C71DCAEC}" srcOrd="3" destOrd="0" parTransId="{FC388E82-1068-4AFD-A9AA-8CEA4726ACBB}" sibTransId="{52335D59-DB55-4836-8B63-2E393F220B65}"/>
    <dgm:cxn modelId="{3BD9A3C8-73FB-4116-9BFA-2835E7015F8C}" type="presOf" srcId="{3C531BB3-61F8-4F0E-B7EA-BED4C71DCAEC}" destId="{C6B8A92E-3C79-430F-9DA0-C2334F61747B}" srcOrd="0" destOrd="0" presId="urn:microsoft.com/office/officeart/2018/2/layout/IconVerticalSolidList"/>
    <dgm:cxn modelId="{E22227CE-9DFD-4E59-93CD-8061030F1994}" type="presOf" srcId="{1C5F0388-CBF1-4CF2-AFAB-4230C752BF84}" destId="{EA903D3A-53E3-4132-8991-DD00909ABD2F}" srcOrd="0" destOrd="0" presId="urn:microsoft.com/office/officeart/2018/2/layout/IconVerticalSolidList"/>
    <dgm:cxn modelId="{912DD4E6-782A-43F9-BDD3-981FCED75834}" srcId="{BF2F1318-D4C9-4ACA-85E2-13E7333CB13D}" destId="{19710F94-C08E-46E1-BAD5-E36E3CCD7066}" srcOrd="1" destOrd="0" parTransId="{685A0314-D0A2-4088-BE5C-6A5CD94409B1}" sibTransId="{170C2010-FDEC-42E8-AC16-DB26A40C5554}"/>
    <dgm:cxn modelId="{EEDC05BE-AEDB-442C-A52B-4D8D7371DEA5}" type="presParOf" srcId="{0A39E9AB-7DA5-4898-865B-8FEAC8282BE8}" destId="{61CACBE7-249D-4483-B2E4-57EA6456DC3D}" srcOrd="0" destOrd="0" presId="urn:microsoft.com/office/officeart/2018/2/layout/IconVerticalSolidList"/>
    <dgm:cxn modelId="{1F7FB985-1F34-4887-BF2B-D9F103CEE535}" type="presParOf" srcId="{61CACBE7-249D-4483-B2E4-57EA6456DC3D}" destId="{C00C3A49-47F1-473B-A05D-829C82CA666F}" srcOrd="0" destOrd="0" presId="urn:microsoft.com/office/officeart/2018/2/layout/IconVerticalSolidList"/>
    <dgm:cxn modelId="{F4B55952-B339-4B90-AE86-D2458DF2A022}" type="presParOf" srcId="{61CACBE7-249D-4483-B2E4-57EA6456DC3D}" destId="{E11A2CF8-D918-4DB1-9B57-EE40A24778D6}" srcOrd="1" destOrd="0" presId="urn:microsoft.com/office/officeart/2018/2/layout/IconVerticalSolidList"/>
    <dgm:cxn modelId="{C37D4D97-29A6-4E86-A01E-4E7F5B4EC545}" type="presParOf" srcId="{61CACBE7-249D-4483-B2E4-57EA6456DC3D}" destId="{BE5265C3-E2F4-42D2-89B1-12372DC78A2B}" srcOrd="2" destOrd="0" presId="urn:microsoft.com/office/officeart/2018/2/layout/IconVerticalSolidList"/>
    <dgm:cxn modelId="{EC2CB151-D62A-4420-9B35-872DE2F477FB}" type="presParOf" srcId="{61CACBE7-249D-4483-B2E4-57EA6456DC3D}" destId="{E2384640-67CF-41ED-B0E7-F44CE0012CF5}" srcOrd="3" destOrd="0" presId="urn:microsoft.com/office/officeart/2018/2/layout/IconVerticalSolidList"/>
    <dgm:cxn modelId="{ECB12D89-5C5D-4987-BC2B-A86ABC7C6100}" type="presParOf" srcId="{0A39E9AB-7DA5-4898-865B-8FEAC8282BE8}" destId="{897EAB79-5FD7-43D2-A9C3-F6FFAD01A786}" srcOrd="1" destOrd="0" presId="urn:microsoft.com/office/officeart/2018/2/layout/IconVerticalSolidList"/>
    <dgm:cxn modelId="{9A15C044-2B00-4D83-AE31-CF3536FBEB6E}" type="presParOf" srcId="{0A39E9AB-7DA5-4898-865B-8FEAC8282BE8}" destId="{68CF2673-BAE7-4CC5-BC7A-B1F19B94DC5E}" srcOrd="2" destOrd="0" presId="urn:microsoft.com/office/officeart/2018/2/layout/IconVerticalSolidList"/>
    <dgm:cxn modelId="{54F02428-E5D5-430B-82FE-73930167E615}" type="presParOf" srcId="{68CF2673-BAE7-4CC5-BC7A-B1F19B94DC5E}" destId="{3246C1CE-0752-4A85-9AA9-E0945902136A}" srcOrd="0" destOrd="0" presId="urn:microsoft.com/office/officeart/2018/2/layout/IconVerticalSolidList"/>
    <dgm:cxn modelId="{59B11153-D31A-4E4D-A32E-CA6201DE43C7}" type="presParOf" srcId="{68CF2673-BAE7-4CC5-BC7A-B1F19B94DC5E}" destId="{005998AE-1261-4D3A-9B7B-2C87BD26ECD0}" srcOrd="1" destOrd="0" presId="urn:microsoft.com/office/officeart/2018/2/layout/IconVerticalSolidList"/>
    <dgm:cxn modelId="{FF514702-CA56-4B86-B1DF-5CC886E65B4B}" type="presParOf" srcId="{68CF2673-BAE7-4CC5-BC7A-B1F19B94DC5E}" destId="{9178B808-53B5-4313-855C-44D97CAF704A}" srcOrd="2" destOrd="0" presId="urn:microsoft.com/office/officeart/2018/2/layout/IconVerticalSolidList"/>
    <dgm:cxn modelId="{27228B1D-E129-4FED-981B-654D3DCE12BB}" type="presParOf" srcId="{68CF2673-BAE7-4CC5-BC7A-B1F19B94DC5E}" destId="{4EA4B8B8-6BAD-4B51-8207-4EC6080A8F92}" srcOrd="3" destOrd="0" presId="urn:microsoft.com/office/officeart/2018/2/layout/IconVerticalSolidList"/>
    <dgm:cxn modelId="{6B768CAA-2978-4DFD-AE87-FF0AF1FDF298}" type="presParOf" srcId="{0A39E9AB-7DA5-4898-865B-8FEAC8282BE8}" destId="{B619F454-CF82-47F4-81CA-9D632AE8E645}" srcOrd="3" destOrd="0" presId="urn:microsoft.com/office/officeart/2018/2/layout/IconVerticalSolidList"/>
    <dgm:cxn modelId="{503A9A21-DDCE-41F3-A8BF-A961D3C9DDD3}" type="presParOf" srcId="{0A39E9AB-7DA5-4898-865B-8FEAC8282BE8}" destId="{B4594DDD-8619-45B1-B36D-5FF537A6D780}" srcOrd="4" destOrd="0" presId="urn:microsoft.com/office/officeart/2018/2/layout/IconVerticalSolidList"/>
    <dgm:cxn modelId="{85C734D7-F5FD-4BF1-AB42-D6811071A0D7}" type="presParOf" srcId="{B4594DDD-8619-45B1-B36D-5FF537A6D780}" destId="{CB7B81BE-8C05-4B15-B29D-9DA13D63DD85}" srcOrd="0" destOrd="0" presId="urn:microsoft.com/office/officeart/2018/2/layout/IconVerticalSolidList"/>
    <dgm:cxn modelId="{7579C6F2-18D0-4A84-9B92-0DF3F37ABF91}" type="presParOf" srcId="{B4594DDD-8619-45B1-B36D-5FF537A6D780}" destId="{AE28194E-CD7B-4294-BC4F-31E8A3214DFE}" srcOrd="1" destOrd="0" presId="urn:microsoft.com/office/officeart/2018/2/layout/IconVerticalSolidList"/>
    <dgm:cxn modelId="{E36400AC-73D3-4EBE-ABA8-3FD78A2E55B1}" type="presParOf" srcId="{B4594DDD-8619-45B1-B36D-5FF537A6D780}" destId="{0E9E0B05-482C-4B06-AF5C-E83AB022D840}" srcOrd="2" destOrd="0" presId="urn:microsoft.com/office/officeart/2018/2/layout/IconVerticalSolidList"/>
    <dgm:cxn modelId="{F6261903-73FE-4B4A-ACFF-BD135F573285}" type="presParOf" srcId="{B4594DDD-8619-45B1-B36D-5FF537A6D780}" destId="{EA903D3A-53E3-4132-8991-DD00909ABD2F}" srcOrd="3" destOrd="0" presId="urn:microsoft.com/office/officeart/2018/2/layout/IconVerticalSolidList"/>
    <dgm:cxn modelId="{F7B2A404-0188-408F-8D11-ED77659F52CC}" type="presParOf" srcId="{0A39E9AB-7DA5-4898-865B-8FEAC8282BE8}" destId="{3A1724DF-381E-44DC-A500-9F56C4F6F578}" srcOrd="5" destOrd="0" presId="urn:microsoft.com/office/officeart/2018/2/layout/IconVerticalSolidList"/>
    <dgm:cxn modelId="{7E4C6D5E-2FEF-414E-858B-4843E683A904}" type="presParOf" srcId="{0A39E9AB-7DA5-4898-865B-8FEAC8282BE8}" destId="{A8079C85-B9E0-470A-AB4F-6B4D2F8CAC41}" srcOrd="6" destOrd="0" presId="urn:microsoft.com/office/officeart/2018/2/layout/IconVerticalSolidList"/>
    <dgm:cxn modelId="{11EBDC7D-8D33-4336-B84C-28BCA5282D33}" type="presParOf" srcId="{A8079C85-B9E0-470A-AB4F-6B4D2F8CAC41}" destId="{946FFE84-57DF-4722-B00D-636555B03766}" srcOrd="0" destOrd="0" presId="urn:microsoft.com/office/officeart/2018/2/layout/IconVerticalSolidList"/>
    <dgm:cxn modelId="{839AD547-9C4E-41D8-B847-638358DABA9B}" type="presParOf" srcId="{A8079C85-B9E0-470A-AB4F-6B4D2F8CAC41}" destId="{216C2456-4408-465A-A793-F6418CC59175}" srcOrd="1" destOrd="0" presId="urn:microsoft.com/office/officeart/2018/2/layout/IconVerticalSolidList"/>
    <dgm:cxn modelId="{232514E7-70EE-4DEE-9F05-9F3DD098DD53}" type="presParOf" srcId="{A8079C85-B9E0-470A-AB4F-6B4D2F8CAC41}" destId="{DF2FE84E-27E4-46FE-ADEE-7EBE5F079F3D}" srcOrd="2" destOrd="0" presId="urn:microsoft.com/office/officeart/2018/2/layout/IconVerticalSolidList"/>
    <dgm:cxn modelId="{4CB9E94D-F726-46C7-B886-15F7DC4417D6}" type="presParOf" srcId="{A8079C85-B9E0-470A-AB4F-6B4D2F8CAC41}" destId="{C6B8A92E-3C79-430F-9DA0-C2334F6174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C92034-00AB-4315-9299-B9A8CFFC455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F3A436A-446D-4F84-8FC9-90800FD0E8A1}">
      <dgm:prSet/>
      <dgm:spPr/>
      <dgm:t>
        <a:bodyPr/>
        <a:lstStyle/>
        <a:p>
          <a:r>
            <a:rPr lang="en-IN"/>
            <a:t>The data transformations and algorithms you have specified are not executed until you call the Fit() method (because of ML.NET's lazy loading approach). This is when model training happens.</a:t>
          </a:r>
          <a:endParaRPr lang="en-US"/>
        </a:p>
      </dgm:t>
    </dgm:pt>
    <dgm:pt modelId="{722FFE5A-6124-423D-AD34-BD2AAE221D8D}" type="parTrans" cxnId="{694C004F-AC0B-4AA1-8359-891ABF09DB22}">
      <dgm:prSet/>
      <dgm:spPr/>
      <dgm:t>
        <a:bodyPr/>
        <a:lstStyle/>
        <a:p>
          <a:endParaRPr lang="en-US"/>
        </a:p>
      </dgm:t>
    </dgm:pt>
    <dgm:pt modelId="{F63CD253-42F7-4586-B0FD-DB75610B1F6A}" type="sibTrans" cxnId="{694C004F-AC0B-4AA1-8359-891ABF09DB22}">
      <dgm:prSet/>
      <dgm:spPr/>
      <dgm:t>
        <a:bodyPr/>
        <a:lstStyle/>
        <a:p>
          <a:endParaRPr lang="en-US"/>
        </a:p>
      </dgm:t>
    </dgm:pt>
    <dgm:pt modelId="{84C2B0B1-9E28-4CFB-B78C-77A5D40D0B4B}">
      <dgm:prSet/>
      <dgm:spPr/>
      <dgm:t>
        <a:bodyPr/>
        <a:lstStyle/>
        <a:p>
          <a:r>
            <a:rPr lang="en-IN"/>
            <a:t>An estimator takes in data, learns from the data, and creates a transformer. </a:t>
          </a:r>
          <a:endParaRPr lang="en-US"/>
        </a:p>
      </dgm:t>
    </dgm:pt>
    <dgm:pt modelId="{D19821F8-8C44-47C8-AD05-DB1AD4BEAD4D}" type="parTrans" cxnId="{D7B21817-C018-4C94-8A56-C7D030807CAB}">
      <dgm:prSet/>
      <dgm:spPr/>
      <dgm:t>
        <a:bodyPr/>
        <a:lstStyle/>
        <a:p>
          <a:endParaRPr lang="en-US"/>
        </a:p>
      </dgm:t>
    </dgm:pt>
    <dgm:pt modelId="{633D3D95-4BC4-48E9-8FE9-7C5188E15826}" type="sibTrans" cxnId="{D7B21817-C018-4C94-8A56-C7D030807CAB}">
      <dgm:prSet/>
      <dgm:spPr/>
      <dgm:t>
        <a:bodyPr/>
        <a:lstStyle/>
        <a:p>
          <a:endParaRPr lang="en-US"/>
        </a:p>
      </dgm:t>
    </dgm:pt>
    <dgm:pt modelId="{3119B196-FDB6-40F9-9E19-E9B42A12DBA3}">
      <dgm:prSet/>
      <dgm:spPr/>
      <dgm:t>
        <a:bodyPr/>
        <a:lstStyle/>
        <a:p>
          <a:r>
            <a:rPr lang="en-IN"/>
            <a:t>In the case of model training, the training data is the input, and the trained model is the output; the trained model is thus a transformer that turns the input Features from new data into output predictions.</a:t>
          </a:r>
          <a:endParaRPr lang="en-US"/>
        </a:p>
      </dgm:t>
    </dgm:pt>
    <dgm:pt modelId="{A972F6B0-7749-4B96-80C8-CBC3C8DAD30B}" type="parTrans" cxnId="{AD4E8688-38DE-4411-99A3-89D94161A365}">
      <dgm:prSet/>
      <dgm:spPr/>
      <dgm:t>
        <a:bodyPr/>
        <a:lstStyle/>
        <a:p>
          <a:endParaRPr lang="en-US"/>
        </a:p>
      </dgm:t>
    </dgm:pt>
    <dgm:pt modelId="{F14A1DC1-BD82-4D13-B91B-89C684B846EA}" type="sibTrans" cxnId="{AD4E8688-38DE-4411-99A3-89D94161A365}">
      <dgm:prSet/>
      <dgm:spPr/>
      <dgm:t>
        <a:bodyPr/>
        <a:lstStyle/>
        <a:p>
          <a:endParaRPr lang="en-US"/>
        </a:p>
      </dgm:t>
    </dgm:pt>
    <dgm:pt modelId="{E656964E-2291-48F0-83C4-10A87CCA3AD5}" type="pres">
      <dgm:prSet presAssocID="{16C92034-00AB-4315-9299-B9A8CFFC455C}" presName="linear" presStyleCnt="0">
        <dgm:presLayoutVars>
          <dgm:animLvl val="lvl"/>
          <dgm:resizeHandles val="exact"/>
        </dgm:presLayoutVars>
      </dgm:prSet>
      <dgm:spPr/>
    </dgm:pt>
    <dgm:pt modelId="{8F23A65B-DABA-4DC9-92DD-FB2B827133BF}" type="pres">
      <dgm:prSet presAssocID="{EF3A436A-446D-4F84-8FC9-90800FD0E8A1}" presName="parentText" presStyleLbl="node1" presStyleIdx="0" presStyleCnt="3">
        <dgm:presLayoutVars>
          <dgm:chMax val="0"/>
          <dgm:bulletEnabled val="1"/>
        </dgm:presLayoutVars>
      </dgm:prSet>
      <dgm:spPr/>
    </dgm:pt>
    <dgm:pt modelId="{5FC59D1F-0827-4076-AA5B-B7622AE2D428}" type="pres">
      <dgm:prSet presAssocID="{F63CD253-42F7-4586-B0FD-DB75610B1F6A}" presName="spacer" presStyleCnt="0"/>
      <dgm:spPr/>
    </dgm:pt>
    <dgm:pt modelId="{F595D111-AB0B-452D-93F5-B2F6FCFF4F74}" type="pres">
      <dgm:prSet presAssocID="{84C2B0B1-9E28-4CFB-B78C-77A5D40D0B4B}" presName="parentText" presStyleLbl="node1" presStyleIdx="1" presStyleCnt="3">
        <dgm:presLayoutVars>
          <dgm:chMax val="0"/>
          <dgm:bulletEnabled val="1"/>
        </dgm:presLayoutVars>
      </dgm:prSet>
      <dgm:spPr/>
    </dgm:pt>
    <dgm:pt modelId="{9AFBF6FA-507C-441E-9D4C-C65B406F4762}" type="pres">
      <dgm:prSet presAssocID="{633D3D95-4BC4-48E9-8FE9-7C5188E15826}" presName="spacer" presStyleCnt="0"/>
      <dgm:spPr/>
    </dgm:pt>
    <dgm:pt modelId="{C43203ED-72A3-432D-B0E8-3357A945B7AD}" type="pres">
      <dgm:prSet presAssocID="{3119B196-FDB6-40F9-9E19-E9B42A12DBA3}" presName="parentText" presStyleLbl="node1" presStyleIdx="2" presStyleCnt="3">
        <dgm:presLayoutVars>
          <dgm:chMax val="0"/>
          <dgm:bulletEnabled val="1"/>
        </dgm:presLayoutVars>
      </dgm:prSet>
      <dgm:spPr/>
    </dgm:pt>
  </dgm:ptLst>
  <dgm:cxnLst>
    <dgm:cxn modelId="{D7B21817-C018-4C94-8A56-C7D030807CAB}" srcId="{16C92034-00AB-4315-9299-B9A8CFFC455C}" destId="{84C2B0B1-9E28-4CFB-B78C-77A5D40D0B4B}" srcOrd="1" destOrd="0" parTransId="{D19821F8-8C44-47C8-AD05-DB1AD4BEAD4D}" sibTransId="{633D3D95-4BC4-48E9-8FE9-7C5188E15826}"/>
    <dgm:cxn modelId="{16A6D823-1DE0-43CF-9A6F-C3B0A4B6D176}" type="presOf" srcId="{3119B196-FDB6-40F9-9E19-E9B42A12DBA3}" destId="{C43203ED-72A3-432D-B0E8-3357A945B7AD}" srcOrd="0" destOrd="0" presId="urn:microsoft.com/office/officeart/2005/8/layout/vList2"/>
    <dgm:cxn modelId="{694C004F-AC0B-4AA1-8359-891ABF09DB22}" srcId="{16C92034-00AB-4315-9299-B9A8CFFC455C}" destId="{EF3A436A-446D-4F84-8FC9-90800FD0E8A1}" srcOrd="0" destOrd="0" parTransId="{722FFE5A-6124-423D-AD34-BD2AAE221D8D}" sibTransId="{F63CD253-42F7-4586-B0FD-DB75610B1F6A}"/>
    <dgm:cxn modelId="{37DF1B54-B3F6-4E73-AD1E-D383F7C3922C}" type="presOf" srcId="{84C2B0B1-9E28-4CFB-B78C-77A5D40D0B4B}" destId="{F595D111-AB0B-452D-93F5-B2F6FCFF4F74}" srcOrd="0" destOrd="0" presId="urn:microsoft.com/office/officeart/2005/8/layout/vList2"/>
    <dgm:cxn modelId="{11167C84-9F6E-4A7B-B9FB-C8A80F28FD7F}" type="presOf" srcId="{16C92034-00AB-4315-9299-B9A8CFFC455C}" destId="{E656964E-2291-48F0-83C4-10A87CCA3AD5}" srcOrd="0" destOrd="0" presId="urn:microsoft.com/office/officeart/2005/8/layout/vList2"/>
    <dgm:cxn modelId="{550D2D86-4234-4738-97E2-FD09D8A71722}" type="presOf" srcId="{EF3A436A-446D-4F84-8FC9-90800FD0E8A1}" destId="{8F23A65B-DABA-4DC9-92DD-FB2B827133BF}" srcOrd="0" destOrd="0" presId="urn:microsoft.com/office/officeart/2005/8/layout/vList2"/>
    <dgm:cxn modelId="{AD4E8688-38DE-4411-99A3-89D94161A365}" srcId="{16C92034-00AB-4315-9299-B9A8CFFC455C}" destId="{3119B196-FDB6-40F9-9E19-E9B42A12DBA3}" srcOrd="2" destOrd="0" parTransId="{A972F6B0-7749-4B96-80C8-CBC3C8DAD30B}" sibTransId="{F14A1DC1-BD82-4D13-B91B-89C684B846EA}"/>
    <dgm:cxn modelId="{7A1F9606-C6E8-4958-83E7-C395054A057F}" type="presParOf" srcId="{E656964E-2291-48F0-83C4-10A87CCA3AD5}" destId="{8F23A65B-DABA-4DC9-92DD-FB2B827133BF}" srcOrd="0" destOrd="0" presId="urn:microsoft.com/office/officeart/2005/8/layout/vList2"/>
    <dgm:cxn modelId="{601A3329-A5C9-471B-806F-D110E00055C5}" type="presParOf" srcId="{E656964E-2291-48F0-83C4-10A87CCA3AD5}" destId="{5FC59D1F-0827-4076-AA5B-B7622AE2D428}" srcOrd="1" destOrd="0" presId="urn:microsoft.com/office/officeart/2005/8/layout/vList2"/>
    <dgm:cxn modelId="{BC504AD1-F413-4333-8C72-ECCBAD770DDF}" type="presParOf" srcId="{E656964E-2291-48F0-83C4-10A87CCA3AD5}" destId="{F595D111-AB0B-452D-93F5-B2F6FCFF4F74}" srcOrd="2" destOrd="0" presId="urn:microsoft.com/office/officeart/2005/8/layout/vList2"/>
    <dgm:cxn modelId="{47DC18F0-009C-4005-BF21-3AB00D297F8E}" type="presParOf" srcId="{E656964E-2291-48F0-83C4-10A87CCA3AD5}" destId="{9AFBF6FA-507C-441E-9D4C-C65B406F4762}" srcOrd="3" destOrd="0" presId="urn:microsoft.com/office/officeart/2005/8/layout/vList2"/>
    <dgm:cxn modelId="{625F7E13-75C5-47F7-AEF3-2575577E2222}" type="presParOf" srcId="{E656964E-2291-48F0-83C4-10A87CCA3AD5}" destId="{C43203ED-72A3-432D-B0E8-3357A945B7A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61E58B-A928-4D0A-8052-AF542E8D724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66EB97-CE45-4C21-A45D-513E6635C7D4}">
      <dgm:prSet/>
      <dgm:spPr/>
      <dgm:t>
        <a:bodyPr/>
        <a:lstStyle/>
        <a:p>
          <a:r>
            <a:rPr lang="en-IN"/>
            <a:t>Accuracy</a:t>
          </a:r>
          <a:endParaRPr lang="en-US"/>
        </a:p>
      </dgm:t>
    </dgm:pt>
    <dgm:pt modelId="{C7CD6C71-7BD6-4671-A6C3-951A2D5592B0}" type="parTrans" cxnId="{7CAA5EF5-C6BC-4A2B-863F-E6D80C6F7D52}">
      <dgm:prSet/>
      <dgm:spPr/>
      <dgm:t>
        <a:bodyPr/>
        <a:lstStyle/>
        <a:p>
          <a:endParaRPr lang="en-US"/>
        </a:p>
      </dgm:t>
    </dgm:pt>
    <dgm:pt modelId="{38EC60B6-EFA3-4EDB-BF00-C5378AD9839B}" type="sibTrans" cxnId="{7CAA5EF5-C6BC-4A2B-863F-E6D80C6F7D52}">
      <dgm:prSet/>
      <dgm:spPr/>
      <dgm:t>
        <a:bodyPr/>
        <a:lstStyle/>
        <a:p>
          <a:endParaRPr lang="en-US"/>
        </a:p>
      </dgm:t>
    </dgm:pt>
    <dgm:pt modelId="{77DC27AC-E793-465D-B82E-695878DA6CD2}">
      <dgm:prSet/>
      <dgm:spPr/>
      <dgm:t>
        <a:bodyPr/>
        <a:lstStyle/>
        <a:p>
          <a:r>
            <a:rPr lang="en-IN"/>
            <a:t>Area under the curve (AUC)</a:t>
          </a:r>
          <a:endParaRPr lang="en-US"/>
        </a:p>
      </dgm:t>
    </dgm:pt>
    <dgm:pt modelId="{CD36A499-DD8F-4531-915D-2C2506E3937B}" type="parTrans" cxnId="{C3956CE3-BAF9-486F-8964-BED9451A3401}">
      <dgm:prSet/>
      <dgm:spPr/>
      <dgm:t>
        <a:bodyPr/>
        <a:lstStyle/>
        <a:p>
          <a:endParaRPr lang="en-US"/>
        </a:p>
      </dgm:t>
    </dgm:pt>
    <dgm:pt modelId="{E45C87F0-6E40-4C9F-B04E-C0C08A6941E8}" type="sibTrans" cxnId="{C3956CE3-BAF9-486F-8964-BED9451A3401}">
      <dgm:prSet/>
      <dgm:spPr/>
      <dgm:t>
        <a:bodyPr/>
        <a:lstStyle/>
        <a:p>
          <a:endParaRPr lang="en-US"/>
        </a:p>
      </dgm:t>
    </dgm:pt>
    <dgm:pt modelId="{C2C5447D-C30B-429C-87F8-DAB3D74014E3}">
      <dgm:prSet/>
      <dgm:spPr/>
      <dgm:t>
        <a:bodyPr/>
        <a:lstStyle/>
        <a:p>
          <a:r>
            <a:rPr lang="en-IN"/>
            <a:t>R-Squared</a:t>
          </a:r>
          <a:endParaRPr lang="en-US"/>
        </a:p>
      </dgm:t>
    </dgm:pt>
    <dgm:pt modelId="{D398AD1E-1A92-4EB4-9159-E1F8E35616AB}" type="parTrans" cxnId="{DDD2581A-6C7D-41AA-8DE2-1AE45AC348DB}">
      <dgm:prSet/>
      <dgm:spPr/>
      <dgm:t>
        <a:bodyPr/>
        <a:lstStyle/>
        <a:p>
          <a:endParaRPr lang="en-US"/>
        </a:p>
      </dgm:t>
    </dgm:pt>
    <dgm:pt modelId="{D0780C92-7EAC-4684-8469-2DD651C2E90C}" type="sibTrans" cxnId="{DDD2581A-6C7D-41AA-8DE2-1AE45AC348DB}">
      <dgm:prSet/>
      <dgm:spPr/>
      <dgm:t>
        <a:bodyPr/>
        <a:lstStyle/>
        <a:p>
          <a:endParaRPr lang="en-US"/>
        </a:p>
      </dgm:t>
    </dgm:pt>
    <dgm:pt modelId="{7091A166-3032-4AF1-935D-0062E3605E55}">
      <dgm:prSet/>
      <dgm:spPr/>
      <dgm:t>
        <a:bodyPr/>
        <a:lstStyle/>
        <a:p>
          <a:r>
            <a:rPr lang="en-IN"/>
            <a:t>Root Mean Squared Error (RMSE)</a:t>
          </a:r>
          <a:endParaRPr lang="en-US"/>
        </a:p>
      </dgm:t>
    </dgm:pt>
    <dgm:pt modelId="{B335A5C3-5FE0-4B78-89ED-EC531F04667C}" type="parTrans" cxnId="{3B2FCED6-6B73-423D-94FB-A72D6AB048D8}">
      <dgm:prSet/>
      <dgm:spPr/>
      <dgm:t>
        <a:bodyPr/>
        <a:lstStyle/>
        <a:p>
          <a:endParaRPr lang="en-US"/>
        </a:p>
      </dgm:t>
    </dgm:pt>
    <dgm:pt modelId="{6AE6A5A3-1B18-499B-B474-DB19CFBD1E8C}" type="sibTrans" cxnId="{3B2FCED6-6B73-423D-94FB-A72D6AB048D8}">
      <dgm:prSet/>
      <dgm:spPr/>
      <dgm:t>
        <a:bodyPr/>
        <a:lstStyle/>
        <a:p>
          <a:endParaRPr lang="en-US"/>
        </a:p>
      </dgm:t>
    </dgm:pt>
    <dgm:pt modelId="{00C9143F-2AEC-4AB5-AC4D-A7815F389596}" type="pres">
      <dgm:prSet presAssocID="{3761E58B-A928-4D0A-8052-AF542E8D724C}" presName="root" presStyleCnt="0">
        <dgm:presLayoutVars>
          <dgm:dir/>
          <dgm:resizeHandles val="exact"/>
        </dgm:presLayoutVars>
      </dgm:prSet>
      <dgm:spPr/>
    </dgm:pt>
    <dgm:pt modelId="{21BF80C1-C53D-488A-9637-978E6A238666}" type="pres">
      <dgm:prSet presAssocID="{1E66EB97-CE45-4C21-A45D-513E6635C7D4}" presName="compNode" presStyleCnt="0"/>
      <dgm:spPr/>
    </dgm:pt>
    <dgm:pt modelId="{D930E866-B585-4C1B-9271-05FB7B7AF3BC}" type="pres">
      <dgm:prSet presAssocID="{1E66EB97-CE45-4C21-A45D-513E6635C7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36A7E6F-CE94-4DE9-82E3-752747FE0AB5}" type="pres">
      <dgm:prSet presAssocID="{1E66EB97-CE45-4C21-A45D-513E6635C7D4}" presName="spaceRect" presStyleCnt="0"/>
      <dgm:spPr/>
    </dgm:pt>
    <dgm:pt modelId="{FEFAC683-CE7E-4C23-9B93-3477F14DF1C9}" type="pres">
      <dgm:prSet presAssocID="{1E66EB97-CE45-4C21-A45D-513E6635C7D4}" presName="textRect" presStyleLbl="revTx" presStyleIdx="0" presStyleCnt="4">
        <dgm:presLayoutVars>
          <dgm:chMax val="1"/>
          <dgm:chPref val="1"/>
        </dgm:presLayoutVars>
      </dgm:prSet>
      <dgm:spPr/>
    </dgm:pt>
    <dgm:pt modelId="{A1A5BD4B-951A-439B-950A-C12C60556CBE}" type="pres">
      <dgm:prSet presAssocID="{38EC60B6-EFA3-4EDB-BF00-C5378AD9839B}" presName="sibTrans" presStyleCnt="0"/>
      <dgm:spPr/>
    </dgm:pt>
    <dgm:pt modelId="{63BCA9FE-4019-4152-81CD-80D888632986}" type="pres">
      <dgm:prSet presAssocID="{77DC27AC-E793-465D-B82E-695878DA6CD2}" presName="compNode" presStyleCnt="0"/>
      <dgm:spPr/>
    </dgm:pt>
    <dgm:pt modelId="{292244CE-57D9-47DC-A6B9-B6C93D6F2C13}" type="pres">
      <dgm:prSet presAssocID="{77DC27AC-E793-465D-B82E-695878DA6C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CE191364-53FB-4661-957A-8A2F51D986C7}" type="pres">
      <dgm:prSet presAssocID="{77DC27AC-E793-465D-B82E-695878DA6CD2}" presName="spaceRect" presStyleCnt="0"/>
      <dgm:spPr/>
    </dgm:pt>
    <dgm:pt modelId="{74791766-E419-41A3-819E-E1FC9E3A704E}" type="pres">
      <dgm:prSet presAssocID="{77DC27AC-E793-465D-B82E-695878DA6CD2}" presName="textRect" presStyleLbl="revTx" presStyleIdx="1" presStyleCnt="4">
        <dgm:presLayoutVars>
          <dgm:chMax val="1"/>
          <dgm:chPref val="1"/>
        </dgm:presLayoutVars>
      </dgm:prSet>
      <dgm:spPr/>
    </dgm:pt>
    <dgm:pt modelId="{12A26A8E-D34A-4C7E-997A-44482D164723}" type="pres">
      <dgm:prSet presAssocID="{E45C87F0-6E40-4C9F-B04E-C0C08A6941E8}" presName="sibTrans" presStyleCnt="0"/>
      <dgm:spPr/>
    </dgm:pt>
    <dgm:pt modelId="{C68C9881-38EC-4C8E-BC39-5C2BE21DCF87}" type="pres">
      <dgm:prSet presAssocID="{C2C5447D-C30B-429C-87F8-DAB3D74014E3}" presName="compNode" presStyleCnt="0"/>
      <dgm:spPr/>
    </dgm:pt>
    <dgm:pt modelId="{D1D47A3B-5188-44F6-8E1B-C4FBAC8B5502}" type="pres">
      <dgm:prSet presAssocID="{C2C5447D-C30B-429C-87F8-DAB3D74014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077EB9AC-EA66-42F5-929F-31130F771742}" type="pres">
      <dgm:prSet presAssocID="{C2C5447D-C30B-429C-87F8-DAB3D74014E3}" presName="spaceRect" presStyleCnt="0"/>
      <dgm:spPr/>
    </dgm:pt>
    <dgm:pt modelId="{5633C593-0A47-40E0-8F38-27864AB58396}" type="pres">
      <dgm:prSet presAssocID="{C2C5447D-C30B-429C-87F8-DAB3D74014E3}" presName="textRect" presStyleLbl="revTx" presStyleIdx="2" presStyleCnt="4">
        <dgm:presLayoutVars>
          <dgm:chMax val="1"/>
          <dgm:chPref val="1"/>
        </dgm:presLayoutVars>
      </dgm:prSet>
      <dgm:spPr/>
    </dgm:pt>
    <dgm:pt modelId="{BCC542A4-C38D-4E10-8D77-01BF9E6D7787}" type="pres">
      <dgm:prSet presAssocID="{D0780C92-7EAC-4684-8469-2DD651C2E90C}" presName="sibTrans" presStyleCnt="0"/>
      <dgm:spPr/>
    </dgm:pt>
    <dgm:pt modelId="{61D641AD-03EF-4975-BA61-E4D49C901905}" type="pres">
      <dgm:prSet presAssocID="{7091A166-3032-4AF1-935D-0062E3605E55}" presName="compNode" presStyleCnt="0"/>
      <dgm:spPr/>
    </dgm:pt>
    <dgm:pt modelId="{111D42F9-3C08-49C8-89EA-C2112F12B792}" type="pres">
      <dgm:prSet presAssocID="{7091A166-3032-4AF1-935D-0062E3605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ce"/>
        </a:ext>
      </dgm:extLst>
    </dgm:pt>
    <dgm:pt modelId="{7DF4A159-472B-4AB7-AED9-3AF6A1D3BFD8}" type="pres">
      <dgm:prSet presAssocID="{7091A166-3032-4AF1-935D-0062E3605E55}" presName="spaceRect" presStyleCnt="0"/>
      <dgm:spPr/>
    </dgm:pt>
    <dgm:pt modelId="{34579139-955A-4D36-B080-F8BF2D1B8E5E}" type="pres">
      <dgm:prSet presAssocID="{7091A166-3032-4AF1-935D-0062E3605E55}" presName="textRect" presStyleLbl="revTx" presStyleIdx="3" presStyleCnt="4">
        <dgm:presLayoutVars>
          <dgm:chMax val="1"/>
          <dgm:chPref val="1"/>
        </dgm:presLayoutVars>
      </dgm:prSet>
      <dgm:spPr/>
    </dgm:pt>
  </dgm:ptLst>
  <dgm:cxnLst>
    <dgm:cxn modelId="{9CCE0611-1305-4C7B-A5B7-0ABE81EB0F4E}" type="presOf" srcId="{C2C5447D-C30B-429C-87F8-DAB3D74014E3}" destId="{5633C593-0A47-40E0-8F38-27864AB58396}" srcOrd="0" destOrd="0" presId="urn:microsoft.com/office/officeart/2018/2/layout/IconLabelList"/>
    <dgm:cxn modelId="{DDD2581A-6C7D-41AA-8DE2-1AE45AC348DB}" srcId="{3761E58B-A928-4D0A-8052-AF542E8D724C}" destId="{C2C5447D-C30B-429C-87F8-DAB3D74014E3}" srcOrd="2" destOrd="0" parTransId="{D398AD1E-1A92-4EB4-9159-E1F8E35616AB}" sibTransId="{D0780C92-7EAC-4684-8469-2DD651C2E90C}"/>
    <dgm:cxn modelId="{31FC7332-32A5-4423-AAD1-C37A1775330E}" type="presOf" srcId="{7091A166-3032-4AF1-935D-0062E3605E55}" destId="{34579139-955A-4D36-B080-F8BF2D1B8E5E}" srcOrd="0" destOrd="0" presId="urn:microsoft.com/office/officeart/2018/2/layout/IconLabelList"/>
    <dgm:cxn modelId="{D572A87E-BCD5-47F9-BCC2-BF7280FC907E}" type="presOf" srcId="{77DC27AC-E793-465D-B82E-695878DA6CD2}" destId="{74791766-E419-41A3-819E-E1FC9E3A704E}" srcOrd="0" destOrd="0" presId="urn:microsoft.com/office/officeart/2018/2/layout/IconLabelList"/>
    <dgm:cxn modelId="{D34810C2-40A9-4445-B353-EFCEFDBDFE4F}" type="presOf" srcId="{3761E58B-A928-4D0A-8052-AF542E8D724C}" destId="{00C9143F-2AEC-4AB5-AC4D-A7815F389596}" srcOrd="0" destOrd="0" presId="urn:microsoft.com/office/officeart/2018/2/layout/IconLabelList"/>
    <dgm:cxn modelId="{3B2FCED6-6B73-423D-94FB-A72D6AB048D8}" srcId="{3761E58B-A928-4D0A-8052-AF542E8D724C}" destId="{7091A166-3032-4AF1-935D-0062E3605E55}" srcOrd="3" destOrd="0" parTransId="{B335A5C3-5FE0-4B78-89ED-EC531F04667C}" sibTransId="{6AE6A5A3-1B18-499B-B474-DB19CFBD1E8C}"/>
    <dgm:cxn modelId="{C3956CE3-BAF9-486F-8964-BED9451A3401}" srcId="{3761E58B-A928-4D0A-8052-AF542E8D724C}" destId="{77DC27AC-E793-465D-B82E-695878DA6CD2}" srcOrd="1" destOrd="0" parTransId="{CD36A499-DD8F-4531-915D-2C2506E3937B}" sibTransId="{E45C87F0-6E40-4C9F-B04E-C0C08A6941E8}"/>
    <dgm:cxn modelId="{79558CEB-31AA-4C65-AEFA-9E49FAD3E1CA}" type="presOf" srcId="{1E66EB97-CE45-4C21-A45D-513E6635C7D4}" destId="{FEFAC683-CE7E-4C23-9B93-3477F14DF1C9}" srcOrd="0" destOrd="0" presId="urn:microsoft.com/office/officeart/2018/2/layout/IconLabelList"/>
    <dgm:cxn modelId="{7CAA5EF5-C6BC-4A2B-863F-E6D80C6F7D52}" srcId="{3761E58B-A928-4D0A-8052-AF542E8D724C}" destId="{1E66EB97-CE45-4C21-A45D-513E6635C7D4}" srcOrd="0" destOrd="0" parTransId="{C7CD6C71-7BD6-4671-A6C3-951A2D5592B0}" sibTransId="{38EC60B6-EFA3-4EDB-BF00-C5378AD9839B}"/>
    <dgm:cxn modelId="{4CB53966-7F29-4C26-9CD4-F76369D8BB49}" type="presParOf" srcId="{00C9143F-2AEC-4AB5-AC4D-A7815F389596}" destId="{21BF80C1-C53D-488A-9637-978E6A238666}" srcOrd="0" destOrd="0" presId="urn:microsoft.com/office/officeart/2018/2/layout/IconLabelList"/>
    <dgm:cxn modelId="{CA1D7BF2-609A-4CF6-97FD-5047BD81D04B}" type="presParOf" srcId="{21BF80C1-C53D-488A-9637-978E6A238666}" destId="{D930E866-B585-4C1B-9271-05FB7B7AF3BC}" srcOrd="0" destOrd="0" presId="urn:microsoft.com/office/officeart/2018/2/layout/IconLabelList"/>
    <dgm:cxn modelId="{CCE4EE19-B610-4DC5-B760-0F5D6AD11E00}" type="presParOf" srcId="{21BF80C1-C53D-488A-9637-978E6A238666}" destId="{436A7E6F-CE94-4DE9-82E3-752747FE0AB5}" srcOrd="1" destOrd="0" presId="urn:microsoft.com/office/officeart/2018/2/layout/IconLabelList"/>
    <dgm:cxn modelId="{8482EE48-719B-4718-A36B-6C2DBE68AD9E}" type="presParOf" srcId="{21BF80C1-C53D-488A-9637-978E6A238666}" destId="{FEFAC683-CE7E-4C23-9B93-3477F14DF1C9}" srcOrd="2" destOrd="0" presId="urn:microsoft.com/office/officeart/2018/2/layout/IconLabelList"/>
    <dgm:cxn modelId="{DCA3AFD5-3D95-4546-BDD1-627BBFAC6AF9}" type="presParOf" srcId="{00C9143F-2AEC-4AB5-AC4D-A7815F389596}" destId="{A1A5BD4B-951A-439B-950A-C12C60556CBE}" srcOrd="1" destOrd="0" presId="urn:microsoft.com/office/officeart/2018/2/layout/IconLabelList"/>
    <dgm:cxn modelId="{0F2CD3D4-0592-40FD-918A-9A0B9E88C70C}" type="presParOf" srcId="{00C9143F-2AEC-4AB5-AC4D-A7815F389596}" destId="{63BCA9FE-4019-4152-81CD-80D888632986}" srcOrd="2" destOrd="0" presId="urn:microsoft.com/office/officeart/2018/2/layout/IconLabelList"/>
    <dgm:cxn modelId="{62E66804-4B2D-4D90-94DF-3E40B4F280FA}" type="presParOf" srcId="{63BCA9FE-4019-4152-81CD-80D888632986}" destId="{292244CE-57D9-47DC-A6B9-B6C93D6F2C13}" srcOrd="0" destOrd="0" presId="urn:microsoft.com/office/officeart/2018/2/layout/IconLabelList"/>
    <dgm:cxn modelId="{9EFFED73-282E-4663-94D2-0671A097B29A}" type="presParOf" srcId="{63BCA9FE-4019-4152-81CD-80D888632986}" destId="{CE191364-53FB-4661-957A-8A2F51D986C7}" srcOrd="1" destOrd="0" presId="urn:microsoft.com/office/officeart/2018/2/layout/IconLabelList"/>
    <dgm:cxn modelId="{DB21673B-7133-43F7-8EC6-1A84E8E73788}" type="presParOf" srcId="{63BCA9FE-4019-4152-81CD-80D888632986}" destId="{74791766-E419-41A3-819E-E1FC9E3A704E}" srcOrd="2" destOrd="0" presId="urn:microsoft.com/office/officeart/2018/2/layout/IconLabelList"/>
    <dgm:cxn modelId="{1DF1BBED-2283-495F-A872-D8CF28B3F364}" type="presParOf" srcId="{00C9143F-2AEC-4AB5-AC4D-A7815F389596}" destId="{12A26A8E-D34A-4C7E-997A-44482D164723}" srcOrd="3" destOrd="0" presId="urn:microsoft.com/office/officeart/2018/2/layout/IconLabelList"/>
    <dgm:cxn modelId="{0302840F-BB19-4330-A43F-03DA768737B3}" type="presParOf" srcId="{00C9143F-2AEC-4AB5-AC4D-A7815F389596}" destId="{C68C9881-38EC-4C8E-BC39-5C2BE21DCF87}" srcOrd="4" destOrd="0" presId="urn:microsoft.com/office/officeart/2018/2/layout/IconLabelList"/>
    <dgm:cxn modelId="{82B776BF-E054-415C-9038-51869EFD6038}" type="presParOf" srcId="{C68C9881-38EC-4C8E-BC39-5C2BE21DCF87}" destId="{D1D47A3B-5188-44F6-8E1B-C4FBAC8B5502}" srcOrd="0" destOrd="0" presId="urn:microsoft.com/office/officeart/2018/2/layout/IconLabelList"/>
    <dgm:cxn modelId="{58A41076-0BD0-4B16-ADD4-B7FFB364D3DA}" type="presParOf" srcId="{C68C9881-38EC-4C8E-BC39-5C2BE21DCF87}" destId="{077EB9AC-EA66-42F5-929F-31130F771742}" srcOrd="1" destOrd="0" presId="urn:microsoft.com/office/officeart/2018/2/layout/IconLabelList"/>
    <dgm:cxn modelId="{6712249A-1125-4DBF-9A06-DB896E8F0F32}" type="presParOf" srcId="{C68C9881-38EC-4C8E-BC39-5C2BE21DCF87}" destId="{5633C593-0A47-40E0-8F38-27864AB58396}" srcOrd="2" destOrd="0" presId="urn:microsoft.com/office/officeart/2018/2/layout/IconLabelList"/>
    <dgm:cxn modelId="{5EEF1F7E-0E30-4A27-AE5E-2FF3F5401C8E}" type="presParOf" srcId="{00C9143F-2AEC-4AB5-AC4D-A7815F389596}" destId="{BCC542A4-C38D-4E10-8D77-01BF9E6D7787}" srcOrd="5" destOrd="0" presId="urn:microsoft.com/office/officeart/2018/2/layout/IconLabelList"/>
    <dgm:cxn modelId="{7F515339-690B-43A7-95CC-FAB8E5E47EA0}" type="presParOf" srcId="{00C9143F-2AEC-4AB5-AC4D-A7815F389596}" destId="{61D641AD-03EF-4975-BA61-E4D49C901905}" srcOrd="6" destOrd="0" presId="urn:microsoft.com/office/officeart/2018/2/layout/IconLabelList"/>
    <dgm:cxn modelId="{D1AAD22A-8A8D-41CB-A532-A9D74A98308D}" type="presParOf" srcId="{61D641AD-03EF-4975-BA61-E4D49C901905}" destId="{111D42F9-3C08-49C8-89EA-C2112F12B792}" srcOrd="0" destOrd="0" presId="urn:microsoft.com/office/officeart/2018/2/layout/IconLabelList"/>
    <dgm:cxn modelId="{180C19DD-676C-48E5-AD67-AF1F0C3A8536}" type="presParOf" srcId="{61D641AD-03EF-4975-BA61-E4D49C901905}" destId="{7DF4A159-472B-4AB7-AED9-3AF6A1D3BFD8}" srcOrd="1" destOrd="0" presId="urn:microsoft.com/office/officeart/2018/2/layout/IconLabelList"/>
    <dgm:cxn modelId="{E089AACA-B8AE-4AD9-9A82-274EF9A7F4FD}" type="presParOf" srcId="{61D641AD-03EF-4975-BA61-E4D49C901905}" destId="{34579139-955A-4D36-B080-F8BF2D1B8E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3205A-BB22-4C44-801A-C673BDB94FEC}">
      <dsp:nvSpPr>
        <dsp:cNvPr id="0" name=""/>
        <dsp:cNvSpPr/>
      </dsp:nvSpPr>
      <dsp:spPr>
        <a:xfrm>
          <a:off x="0" y="3308"/>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A5297-E59E-4124-B7B9-BE9359B0DBD7}">
      <dsp:nvSpPr>
        <dsp:cNvPr id="0" name=""/>
        <dsp:cNvSpPr/>
      </dsp:nvSpPr>
      <dsp:spPr>
        <a:xfrm>
          <a:off x="213203" y="161890"/>
          <a:ext cx="387642" cy="38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F9629-9FCB-4CE5-A914-EFDE90A9602E}">
      <dsp:nvSpPr>
        <dsp:cNvPr id="0" name=""/>
        <dsp:cNvSpPr/>
      </dsp:nvSpPr>
      <dsp:spPr>
        <a:xfrm>
          <a:off x="814050" y="3308"/>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100000"/>
            </a:lnSpc>
            <a:spcBef>
              <a:spcPct val="0"/>
            </a:spcBef>
            <a:spcAft>
              <a:spcPct val="35000"/>
            </a:spcAft>
            <a:buNone/>
          </a:pPr>
          <a:r>
            <a:rPr lang="en-IN" sz="1900" kern="1200" dirty="0"/>
            <a:t>ML.NET</a:t>
          </a:r>
          <a:endParaRPr lang="en-US" sz="1900" kern="1200" dirty="0"/>
        </a:p>
      </dsp:txBody>
      <dsp:txXfrm>
        <a:off x="814050" y="3308"/>
        <a:ext cx="9701549" cy="704805"/>
      </dsp:txXfrm>
    </dsp:sp>
    <dsp:sp modelId="{FCFC20E7-D291-40BE-84D7-8668BDD6ABE7}">
      <dsp:nvSpPr>
        <dsp:cNvPr id="0" name=""/>
        <dsp:cNvSpPr/>
      </dsp:nvSpPr>
      <dsp:spPr>
        <a:xfrm>
          <a:off x="0" y="88431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CD976D-C355-4DBE-878D-D03203077DD9}">
      <dsp:nvSpPr>
        <dsp:cNvPr id="0" name=""/>
        <dsp:cNvSpPr/>
      </dsp:nvSpPr>
      <dsp:spPr>
        <a:xfrm>
          <a:off x="213203" y="1042896"/>
          <a:ext cx="387642" cy="38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CDF34-5604-4670-863E-C8913C9CE62B}">
      <dsp:nvSpPr>
        <dsp:cNvPr id="0" name=""/>
        <dsp:cNvSpPr/>
      </dsp:nvSpPr>
      <dsp:spPr>
        <a:xfrm>
          <a:off x="814050" y="88431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100000"/>
            </a:lnSpc>
            <a:spcBef>
              <a:spcPct val="0"/>
            </a:spcBef>
            <a:spcAft>
              <a:spcPct val="35000"/>
            </a:spcAft>
            <a:buNone/>
          </a:pPr>
          <a:r>
            <a:rPr lang="en-IN" sz="1900" kern="1200" dirty="0"/>
            <a:t>.NET for Apache Spark</a:t>
          </a:r>
          <a:endParaRPr lang="en-US" sz="1900" kern="1200" dirty="0"/>
        </a:p>
      </dsp:txBody>
      <dsp:txXfrm>
        <a:off x="814050" y="884315"/>
        <a:ext cx="9701549" cy="704805"/>
      </dsp:txXfrm>
    </dsp:sp>
    <dsp:sp modelId="{E3234640-3A85-4BE1-829A-C965C68030F1}">
      <dsp:nvSpPr>
        <dsp:cNvPr id="0" name=""/>
        <dsp:cNvSpPr/>
      </dsp:nvSpPr>
      <dsp:spPr>
        <a:xfrm>
          <a:off x="0" y="1765322"/>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CF387-2438-4B79-9FC4-84BA979C523C}">
      <dsp:nvSpPr>
        <dsp:cNvPr id="0" name=""/>
        <dsp:cNvSpPr/>
      </dsp:nvSpPr>
      <dsp:spPr>
        <a:xfrm>
          <a:off x="213203" y="1923903"/>
          <a:ext cx="387642" cy="38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14BE2-7EB6-448A-A0FE-3B97C13847A4}">
      <dsp:nvSpPr>
        <dsp:cNvPr id="0" name=""/>
        <dsp:cNvSpPr/>
      </dsp:nvSpPr>
      <dsp:spPr>
        <a:xfrm>
          <a:off x="814050" y="1765322"/>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100000"/>
            </a:lnSpc>
            <a:spcBef>
              <a:spcPct val="0"/>
            </a:spcBef>
            <a:spcAft>
              <a:spcPct val="35000"/>
            </a:spcAft>
            <a:buNone/>
          </a:pPr>
          <a:r>
            <a:rPr lang="en-IN" sz="1900" kern="1200"/>
            <a:t>Cognitive Services</a:t>
          </a:r>
          <a:endParaRPr lang="en-US" sz="1900" kern="1200"/>
        </a:p>
      </dsp:txBody>
      <dsp:txXfrm>
        <a:off x="814050" y="1765322"/>
        <a:ext cx="9701549" cy="704805"/>
      </dsp:txXfrm>
    </dsp:sp>
    <dsp:sp modelId="{C3EB845E-4D58-49D8-98C6-65FF74404919}">
      <dsp:nvSpPr>
        <dsp:cNvPr id="0" name=""/>
        <dsp:cNvSpPr/>
      </dsp:nvSpPr>
      <dsp:spPr>
        <a:xfrm>
          <a:off x="0" y="2646329"/>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56CBE-C67C-41F7-9A83-4C247D0A9997}">
      <dsp:nvSpPr>
        <dsp:cNvPr id="0" name=""/>
        <dsp:cNvSpPr/>
      </dsp:nvSpPr>
      <dsp:spPr>
        <a:xfrm>
          <a:off x="213203" y="2804910"/>
          <a:ext cx="387642" cy="38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0ED46-7C3D-4DF0-92AB-21366A42C73A}">
      <dsp:nvSpPr>
        <dsp:cNvPr id="0" name=""/>
        <dsp:cNvSpPr/>
      </dsp:nvSpPr>
      <dsp:spPr>
        <a:xfrm>
          <a:off x="814050" y="2646329"/>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100000"/>
            </a:lnSpc>
            <a:spcBef>
              <a:spcPct val="0"/>
            </a:spcBef>
            <a:spcAft>
              <a:spcPct val="35000"/>
            </a:spcAft>
            <a:buNone/>
          </a:pPr>
          <a:r>
            <a:rPr lang="en-IN" sz="1900" kern="1200"/>
            <a:t>Azure Machine Learning</a:t>
          </a:r>
          <a:endParaRPr lang="en-US" sz="1900" kern="1200"/>
        </a:p>
      </dsp:txBody>
      <dsp:txXfrm>
        <a:off x="814050" y="2646329"/>
        <a:ext cx="9701549" cy="704805"/>
      </dsp:txXfrm>
    </dsp:sp>
    <dsp:sp modelId="{2708A9A4-0162-4C3D-99C9-B0241FFB9E52}">
      <dsp:nvSpPr>
        <dsp:cNvPr id="0" name=""/>
        <dsp:cNvSpPr/>
      </dsp:nvSpPr>
      <dsp:spPr>
        <a:xfrm>
          <a:off x="0" y="352733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1D7E6-1418-4A97-9CDF-09D8EE5F484F}">
      <dsp:nvSpPr>
        <dsp:cNvPr id="0" name=""/>
        <dsp:cNvSpPr/>
      </dsp:nvSpPr>
      <dsp:spPr>
        <a:xfrm>
          <a:off x="213203" y="3685916"/>
          <a:ext cx="387642" cy="387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BDE9B-CD37-45B5-8885-0CAD112EA9E3}">
      <dsp:nvSpPr>
        <dsp:cNvPr id="0" name=""/>
        <dsp:cNvSpPr/>
      </dsp:nvSpPr>
      <dsp:spPr>
        <a:xfrm>
          <a:off x="814050" y="352733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100000"/>
            </a:lnSpc>
            <a:spcBef>
              <a:spcPct val="0"/>
            </a:spcBef>
            <a:spcAft>
              <a:spcPct val="35000"/>
            </a:spcAft>
            <a:buNone/>
          </a:pPr>
          <a:r>
            <a:rPr lang="en-IN" sz="1900" kern="1200"/>
            <a:t>F# for Data Science and ML</a:t>
          </a:r>
          <a:endParaRPr lang="en-US" sz="1900" kern="1200"/>
        </a:p>
      </dsp:txBody>
      <dsp:txXfrm>
        <a:off x="814050" y="3527335"/>
        <a:ext cx="9701549" cy="7048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85F6C-FC96-4155-930A-EDF3EA0C1570}">
      <dsp:nvSpPr>
        <dsp:cNvPr id="0" name=""/>
        <dsp:cNvSpPr/>
      </dsp:nvSpPr>
      <dsp:spPr>
        <a:xfrm>
          <a:off x="0" y="1757"/>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03B16-DCDF-4379-99AE-F44C9D9F3173}">
      <dsp:nvSpPr>
        <dsp:cNvPr id="0" name=""/>
        <dsp:cNvSpPr/>
      </dsp:nvSpPr>
      <dsp:spPr>
        <a:xfrm>
          <a:off x="269507" y="202217"/>
          <a:ext cx="490013" cy="490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3AB82C-0F38-4D26-8C9D-A39709357CA3}">
      <dsp:nvSpPr>
        <dsp:cNvPr id="0" name=""/>
        <dsp:cNvSpPr/>
      </dsp:nvSpPr>
      <dsp:spPr>
        <a:xfrm>
          <a:off x="1029028" y="1757"/>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800100">
            <a:lnSpc>
              <a:spcPct val="90000"/>
            </a:lnSpc>
            <a:spcBef>
              <a:spcPct val="0"/>
            </a:spcBef>
            <a:spcAft>
              <a:spcPct val="35000"/>
            </a:spcAft>
            <a:buNone/>
          </a:pPr>
          <a:r>
            <a:rPr lang="en-IN" sz="1800" kern="1200"/>
            <a:t>You can save your trained model as a binary file that is then integrated into your .NET applications.</a:t>
          </a:r>
          <a:endParaRPr lang="en-US" sz="1800" kern="1200"/>
        </a:p>
      </dsp:txBody>
      <dsp:txXfrm>
        <a:off x="1029028" y="1757"/>
        <a:ext cx="9486571" cy="890933"/>
      </dsp:txXfrm>
    </dsp:sp>
    <dsp:sp modelId="{639359E6-5E03-431C-9A20-5295D4405A26}">
      <dsp:nvSpPr>
        <dsp:cNvPr id="0" name=""/>
        <dsp:cNvSpPr/>
      </dsp:nvSpPr>
      <dsp:spPr>
        <a:xfrm>
          <a:off x="0" y="1115424"/>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92D6F-F1A6-48EF-BC89-80447953F381}">
      <dsp:nvSpPr>
        <dsp:cNvPr id="0" name=""/>
        <dsp:cNvSpPr/>
      </dsp:nvSpPr>
      <dsp:spPr>
        <a:xfrm>
          <a:off x="269507" y="1315884"/>
          <a:ext cx="490013" cy="490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B3CF0-7000-435A-A575-06A3724C5CC2}">
      <dsp:nvSpPr>
        <dsp:cNvPr id="0" name=""/>
        <dsp:cNvSpPr/>
      </dsp:nvSpPr>
      <dsp:spPr>
        <a:xfrm>
          <a:off x="1029028" y="1115424"/>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800100">
            <a:lnSpc>
              <a:spcPct val="90000"/>
            </a:lnSpc>
            <a:spcBef>
              <a:spcPct val="0"/>
            </a:spcBef>
            <a:spcAft>
              <a:spcPct val="35000"/>
            </a:spcAft>
            <a:buNone/>
          </a:pPr>
          <a:r>
            <a:rPr lang="en-IN" sz="1800" kern="1200"/>
            <a:t>Once you have saved the trained model, you can load the model in your other .NET applications.</a:t>
          </a:r>
          <a:endParaRPr lang="en-US" sz="1800" kern="1200"/>
        </a:p>
      </dsp:txBody>
      <dsp:txXfrm>
        <a:off x="1029028" y="1115424"/>
        <a:ext cx="9486571" cy="890933"/>
      </dsp:txXfrm>
    </dsp:sp>
    <dsp:sp modelId="{193AF6BB-5A85-4AA9-8E08-CC1AEC3BE6CE}">
      <dsp:nvSpPr>
        <dsp:cNvPr id="0" name=""/>
        <dsp:cNvSpPr/>
      </dsp:nvSpPr>
      <dsp:spPr>
        <a:xfrm>
          <a:off x="0" y="2229091"/>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C0724-A560-48B8-936F-7822208A9623}">
      <dsp:nvSpPr>
        <dsp:cNvPr id="0" name=""/>
        <dsp:cNvSpPr/>
      </dsp:nvSpPr>
      <dsp:spPr>
        <a:xfrm>
          <a:off x="269507" y="2429551"/>
          <a:ext cx="490013" cy="490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D4B433-1AC5-494D-BEDF-D4B238CC5675}">
      <dsp:nvSpPr>
        <dsp:cNvPr id="0" name=""/>
        <dsp:cNvSpPr/>
      </dsp:nvSpPr>
      <dsp:spPr>
        <a:xfrm>
          <a:off x="1029028" y="2229091"/>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800100">
            <a:lnSpc>
              <a:spcPct val="90000"/>
            </a:lnSpc>
            <a:spcBef>
              <a:spcPct val="0"/>
            </a:spcBef>
            <a:spcAft>
              <a:spcPct val="35000"/>
            </a:spcAft>
            <a:buNone/>
          </a:pPr>
          <a:r>
            <a:rPr lang="en-IN" sz="1800" kern="1200"/>
            <a:t>You can then use the loaded model to start making predictions. </a:t>
          </a:r>
          <a:endParaRPr lang="en-US" sz="1800" kern="1200"/>
        </a:p>
      </dsp:txBody>
      <dsp:txXfrm>
        <a:off x="1029028" y="2229091"/>
        <a:ext cx="9486571" cy="890933"/>
      </dsp:txXfrm>
    </dsp:sp>
    <dsp:sp modelId="{E6F9A157-2F3A-480D-A561-2182B6DABB14}">
      <dsp:nvSpPr>
        <dsp:cNvPr id="0" name=""/>
        <dsp:cNvSpPr/>
      </dsp:nvSpPr>
      <dsp:spPr>
        <a:xfrm>
          <a:off x="0" y="3342758"/>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7D311-7583-47D1-8AFD-A09244F26A42}">
      <dsp:nvSpPr>
        <dsp:cNvPr id="0" name=""/>
        <dsp:cNvSpPr/>
      </dsp:nvSpPr>
      <dsp:spPr>
        <a:xfrm>
          <a:off x="269507" y="3543218"/>
          <a:ext cx="490013" cy="490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7F1EAC-F36C-48D5-9AAF-60F220BC4A22}">
      <dsp:nvSpPr>
        <dsp:cNvPr id="0" name=""/>
        <dsp:cNvSpPr/>
      </dsp:nvSpPr>
      <dsp:spPr>
        <a:xfrm>
          <a:off x="1029028" y="3342758"/>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800100">
            <a:lnSpc>
              <a:spcPct val="90000"/>
            </a:lnSpc>
            <a:spcBef>
              <a:spcPct val="0"/>
            </a:spcBef>
            <a:spcAft>
              <a:spcPct val="35000"/>
            </a:spcAft>
            <a:buNone/>
          </a:pPr>
          <a:r>
            <a:rPr lang="en-IN" sz="1800" kern="1200"/>
            <a:t>You can use the Prediction Engine, which is a convenience API used for making single predictions, or the Transform method, which is used for making batch predictions.</a:t>
          </a:r>
          <a:endParaRPr lang="en-US" sz="1800" kern="1200"/>
        </a:p>
      </dsp:txBody>
      <dsp:txXfrm>
        <a:off x="1029028" y="3342758"/>
        <a:ext cx="9486571" cy="890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9B2C5-1DE0-402B-A858-DFDB5A3F7EF2}">
      <dsp:nvSpPr>
        <dsp:cNvPr id="0" name=""/>
        <dsp:cNvSpPr/>
      </dsp:nvSpPr>
      <dsp:spPr>
        <a:xfrm>
          <a:off x="973190" y="928779"/>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BA8F1-1DA3-4EA3-B856-CDE806C4BED8}">
      <dsp:nvSpPr>
        <dsp:cNvPr id="0" name=""/>
        <dsp:cNvSpPr/>
      </dsp:nvSpPr>
      <dsp:spPr>
        <a:xfrm>
          <a:off x="1242597" y="1198187"/>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5C15C-347E-4DD0-91D7-8B5EBD1E8926}">
      <dsp:nvSpPr>
        <dsp:cNvPr id="0" name=""/>
        <dsp:cNvSpPr/>
      </dsp:nvSpPr>
      <dsp:spPr>
        <a:xfrm>
          <a:off x="569079" y="258667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Built for .NET developers</a:t>
          </a:r>
          <a:endParaRPr lang="en-US" sz="1700" kern="1200"/>
        </a:p>
      </dsp:txBody>
      <dsp:txXfrm>
        <a:off x="569079" y="2586670"/>
        <a:ext cx="2072362" cy="720000"/>
      </dsp:txXfrm>
    </dsp:sp>
    <dsp:sp modelId="{FF683810-A213-4B81-B289-3BF84EAA1693}">
      <dsp:nvSpPr>
        <dsp:cNvPr id="0" name=""/>
        <dsp:cNvSpPr/>
      </dsp:nvSpPr>
      <dsp:spPr>
        <a:xfrm>
          <a:off x="3408216" y="928779"/>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756FD-CA3F-42AA-9DF4-9B6D4451A88E}">
      <dsp:nvSpPr>
        <dsp:cNvPr id="0" name=""/>
        <dsp:cNvSpPr/>
      </dsp:nvSpPr>
      <dsp:spPr>
        <a:xfrm>
          <a:off x="3677623" y="1198187"/>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39017-A267-4E16-88CD-1DB6C493778E}">
      <dsp:nvSpPr>
        <dsp:cNvPr id="0" name=""/>
        <dsp:cNvSpPr/>
      </dsp:nvSpPr>
      <dsp:spPr>
        <a:xfrm>
          <a:off x="3004105" y="258667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Custom ML made easy with AutoML</a:t>
          </a:r>
          <a:endParaRPr lang="en-US" sz="1700" kern="1200"/>
        </a:p>
      </dsp:txBody>
      <dsp:txXfrm>
        <a:off x="3004105" y="2586670"/>
        <a:ext cx="2072362" cy="720000"/>
      </dsp:txXfrm>
    </dsp:sp>
    <dsp:sp modelId="{4572879C-FDEC-4D4E-9A9A-3CBC8A6A8DCE}">
      <dsp:nvSpPr>
        <dsp:cNvPr id="0" name=""/>
        <dsp:cNvSpPr/>
      </dsp:nvSpPr>
      <dsp:spPr>
        <a:xfrm>
          <a:off x="5843242" y="928779"/>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CCCDFE-D011-4828-8E1C-DA33BD31900A}">
      <dsp:nvSpPr>
        <dsp:cNvPr id="0" name=""/>
        <dsp:cNvSpPr/>
      </dsp:nvSpPr>
      <dsp:spPr>
        <a:xfrm>
          <a:off x="6112649" y="1198187"/>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A96F5-8968-4870-9AAA-FCEC92358C31}">
      <dsp:nvSpPr>
        <dsp:cNvPr id="0" name=""/>
        <dsp:cNvSpPr/>
      </dsp:nvSpPr>
      <dsp:spPr>
        <a:xfrm>
          <a:off x="5439131" y="258667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Extended with TensorFlow &amp; more</a:t>
          </a:r>
          <a:endParaRPr lang="en-US" sz="1700" kern="1200"/>
        </a:p>
      </dsp:txBody>
      <dsp:txXfrm>
        <a:off x="5439131" y="2586670"/>
        <a:ext cx="2072362" cy="720000"/>
      </dsp:txXfrm>
    </dsp:sp>
    <dsp:sp modelId="{EEAF8530-B0FD-48F3-B2EA-57966F004B00}">
      <dsp:nvSpPr>
        <dsp:cNvPr id="0" name=""/>
        <dsp:cNvSpPr/>
      </dsp:nvSpPr>
      <dsp:spPr>
        <a:xfrm>
          <a:off x="8278268" y="928779"/>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690D9-9816-43EA-A657-24369CB9D7B5}">
      <dsp:nvSpPr>
        <dsp:cNvPr id="0" name=""/>
        <dsp:cNvSpPr/>
      </dsp:nvSpPr>
      <dsp:spPr>
        <a:xfrm>
          <a:off x="8547675" y="1198187"/>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154EE2-7ED0-4A38-B187-5CB6501C2B5F}">
      <dsp:nvSpPr>
        <dsp:cNvPr id="0" name=""/>
        <dsp:cNvSpPr/>
      </dsp:nvSpPr>
      <dsp:spPr>
        <a:xfrm>
          <a:off x="7874157" y="258667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t>High performance and accuracy</a:t>
          </a:r>
          <a:endParaRPr lang="en-US" sz="1700" kern="1200"/>
        </a:p>
      </dsp:txBody>
      <dsp:txXfrm>
        <a:off x="7874157" y="2586670"/>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8CC33-44F1-4DFE-8587-E5E1D7839682}">
      <dsp:nvSpPr>
        <dsp:cNvPr id="0" name=""/>
        <dsp:cNvSpPr/>
      </dsp:nvSpPr>
      <dsp:spPr>
        <a:xfrm>
          <a:off x="0" y="517"/>
          <a:ext cx="10515600" cy="1209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8517-7A5E-4B5D-A086-C0C7B33A4AD5}">
      <dsp:nvSpPr>
        <dsp:cNvPr id="0" name=""/>
        <dsp:cNvSpPr/>
      </dsp:nvSpPr>
      <dsp:spPr>
        <a:xfrm>
          <a:off x="365974" y="272729"/>
          <a:ext cx="665408" cy="665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E32F9-80B8-4762-AB4E-CB09886781B6}">
      <dsp:nvSpPr>
        <dsp:cNvPr id="0" name=""/>
        <dsp:cNvSpPr/>
      </dsp:nvSpPr>
      <dsp:spPr>
        <a:xfrm>
          <a:off x="1397357" y="517"/>
          <a:ext cx="9118242" cy="120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41" tIns="128041" rIns="128041" bIns="128041" numCol="1" spcCol="1270" anchor="ctr" anchorCtr="0">
          <a:noAutofit/>
        </a:bodyPr>
        <a:lstStyle/>
        <a:p>
          <a:pPr marL="0" lvl="0" indent="0" algn="l" defTabSz="977900">
            <a:lnSpc>
              <a:spcPct val="90000"/>
            </a:lnSpc>
            <a:spcBef>
              <a:spcPct val="0"/>
            </a:spcBef>
            <a:spcAft>
              <a:spcPct val="35000"/>
            </a:spcAft>
            <a:buNone/>
          </a:pPr>
          <a:r>
            <a:rPr lang="en-IN" sz="2200" kern="1200"/>
            <a:t>ML.NET is a free, open-source, and cross-platform machine learning framework, created by Microsoft, for the .NET developer platform.</a:t>
          </a:r>
          <a:endParaRPr lang="en-US" sz="2200" kern="1200"/>
        </a:p>
      </dsp:txBody>
      <dsp:txXfrm>
        <a:off x="1397357" y="517"/>
        <a:ext cx="9118242" cy="1209833"/>
      </dsp:txXfrm>
    </dsp:sp>
    <dsp:sp modelId="{48C1361B-B6CD-4599-AE57-CD8469EE1A76}">
      <dsp:nvSpPr>
        <dsp:cNvPr id="0" name=""/>
        <dsp:cNvSpPr/>
      </dsp:nvSpPr>
      <dsp:spPr>
        <a:xfrm>
          <a:off x="0" y="1512808"/>
          <a:ext cx="10515600" cy="1209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540C1-0149-417E-97A1-7442E07429EB}">
      <dsp:nvSpPr>
        <dsp:cNvPr id="0" name=""/>
        <dsp:cNvSpPr/>
      </dsp:nvSpPr>
      <dsp:spPr>
        <a:xfrm>
          <a:off x="365974" y="1785020"/>
          <a:ext cx="665408" cy="665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0B892C-19EC-4B38-A95A-7B08942391B5}">
      <dsp:nvSpPr>
        <dsp:cNvPr id="0" name=""/>
        <dsp:cNvSpPr/>
      </dsp:nvSpPr>
      <dsp:spPr>
        <a:xfrm>
          <a:off x="1397357" y="1512808"/>
          <a:ext cx="9118242" cy="120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41" tIns="128041" rIns="128041" bIns="128041" numCol="1" spcCol="1270" anchor="ctr" anchorCtr="0">
          <a:noAutofit/>
        </a:bodyPr>
        <a:lstStyle/>
        <a:p>
          <a:pPr marL="0" lvl="0" indent="0" algn="l" defTabSz="977900">
            <a:lnSpc>
              <a:spcPct val="90000"/>
            </a:lnSpc>
            <a:spcBef>
              <a:spcPct val="0"/>
            </a:spcBef>
            <a:spcAft>
              <a:spcPct val="35000"/>
            </a:spcAft>
            <a:buNone/>
          </a:pPr>
          <a:r>
            <a:rPr lang="en-IN" sz="2200" kern="1200"/>
            <a:t>ML.NET allows you to train, build, and ship custom machine learning models using C# or F# for a variety of ML scenarios.</a:t>
          </a:r>
          <a:endParaRPr lang="en-US" sz="2200" kern="1200"/>
        </a:p>
      </dsp:txBody>
      <dsp:txXfrm>
        <a:off x="1397357" y="1512808"/>
        <a:ext cx="9118242" cy="1209833"/>
      </dsp:txXfrm>
    </dsp:sp>
    <dsp:sp modelId="{7AB972EF-3CF4-4BFF-8543-D9DB4634F80F}">
      <dsp:nvSpPr>
        <dsp:cNvPr id="0" name=""/>
        <dsp:cNvSpPr/>
      </dsp:nvSpPr>
      <dsp:spPr>
        <a:xfrm>
          <a:off x="0" y="3025099"/>
          <a:ext cx="10515600" cy="12098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FDCD58-193F-4D76-A5D6-46E10A7A4F82}">
      <dsp:nvSpPr>
        <dsp:cNvPr id="0" name=""/>
        <dsp:cNvSpPr/>
      </dsp:nvSpPr>
      <dsp:spPr>
        <a:xfrm>
          <a:off x="365974" y="3297312"/>
          <a:ext cx="665408" cy="665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98FE87-1307-40D6-B684-A1B60ED7ED18}">
      <dsp:nvSpPr>
        <dsp:cNvPr id="0" name=""/>
        <dsp:cNvSpPr/>
      </dsp:nvSpPr>
      <dsp:spPr>
        <a:xfrm>
          <a:off x="1397357" y="3025099"/>
          <a:ext cx="9118242" cy="120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41" tIns="128041" rIns="128041" bIns="128041" numCol="1" spcCol="1270" anchor="ctr" anchorCtr="0">
          <a:noAutofit/>
        </a:bodyPr>
        <a:lstStyle/>
        <a:p>
          <a:pPr marL="0" lvl="0" indent="0" algn="l" defTabSz="977900">
            <a:lnSpc>
              <a:spcPct val="90000"/>
            </a:lnSpc>
            <a:spcBef>
              <a:spcPct val="0"/>
            </a:spcBef>
            <a:spcAft>
              <a:spcPct val="35000"/>
            </a:spcAft>
            <a:buNone/>
          </a:pPr>
          <a:r>
            <a:rPr lang="en-IN" sz="2200" kern="1200"/>
            <a:t>ML.NET includes features like automated machine learning (AutoML) and tools like ML.NET CLI and ML.NET Model Builder, which make integrating machine learning into your applications even easier.</a:t>
          </a:r>
          <a:endParaRPr lang="en-US" sz="2200" kern="1200"/>
        </a:p>
      </dsp:txBody>
      <dsp:txXfrm>
        <a:off x="1397357" y="3025099"/>
        <a:ext cx="9118242" cy="1209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B24F0-EB91-4B1A-BF62-F66283B7C35D}">
      <dsp:nvSpPr>
        <dsp:cNvPr id="0" name=""/>
        <dsp:cNvSpPr/>
      </dsp:nvSpPr>
      <dsp:spPr>
        <a:xfrm>
          <a:off x="0" y="4864081"/>
          <a:ext cx="1440641" cy="5322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Consume</a:t>
          </a:r>
        </a:p>
      </dsp:txBody>
      <dsp:txXfrm>
        <a:off x="0" y="4864081"/>
        <a:ext cx="1440641" cy="532273"/>
      </dsp:txXfrm>
    </dsp:sp>
    <dsp:sp modelId="{E9FD5074-5307-445C-BBE2-0AE4DD5ADF4A}">
      <dsp:nvSpPr>
        <dsp:cNvPr id="0" name=""/>
        <dsp:cNvSpPr/>
      </dsp:nvSpPr>
      <dsp:spPr>
        <a:xfrm>
          <a:off x="1440641" y="4864081"/>
          <a:ext cx="4321923" cy="53227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Deploy &amp; consume model</a:t>
          </a:r>
        </a:p>
      </dsp:txBody>
      <dsp:txXfrm>
        <a:off x="1440641" y="4864081"/>
        <a:ext cx="4321923" cy="532273"/>
      </dsp:txXfrm>
    </dsp:sp>
    <dsp:sp modelId="{7580B24D-DC43-4FFC-A916-91936D2783FD}">
      <dsp:nvSpPr>
        <dsp:cNvPr id="0" name=""/>
        <dsp:cNvSpPr/>
      </dsp:nvSpPr>
      <dsp:spPr>
        <a:xfrm rot="10800000">
          <a:off x="0" y="4053428"/>
          <a:ext cx="1440641" cy="818637"/>
        </a:xfrm>
        <a:prstGeom prst="upArrowCallout">
          <a:avLst>
            <a:gd name="adj1" fmla="val 5000"/>
            <a:gd name="adj2" fmla="val 10000"/>
            <a:gd name="adj3" fmla="val 15000"/>
            <a:gd name="adj4" fmla="val 64977"/>
          </a:avLst>
        </a:prstGeom>
        <a:solidFill>
          <a:schemeClr val="accent2">
            <a:hueOff val="-989466"/>
            <a:satOff val="0"/>
            <a:lumOff val="-4020"/>
            <a:alphaOff val="0"/>
          </a:schemeClr>
        </a:solidFill>
        <a:ln w="12700" cap="flat" cmpd="sng" algn="ctr">
          <a:solidFill>
            <a:schemeClr val="accent2">
              <a:hueOff val="-989466"/>
              <a:satOff val="0"/>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a:t>Evaluate</a:t>
          </a:r>
        </a:p>
      </dsp:txBody>
      <dsp:txXfrm rot="-10800000">
        <a:off x="0" y="4053428"/>
        <a:ext cx="1440641" cy="532114"/>
      </dsp:txXfrm>
    </dsp:sp>
    <dsp:sp modelId="{09C282FA-E915-42D6-B2A7-F03D6FF42BB9}">
      <dsp:nvSpPr>
        <dsp:cNvPr id="0" name=""/>
        <dsp:cNvSpPr/>
      </dsp:nvSpPr>
      <dsp:spPr>
        <a:xfrm>
          <a:off x="1440641" y="4053428"/>
          <a:ext cx="4321923" cy="532114"/>
        </a:xfrm>
        <a:prstGeom prst="rect">
          <a:avLst/>
        </a:prstGeom>
        <a:solidFill>
          <a:schemeClr val="accent2">
            <a:tint val="40000"/>
            <a:alpha val="90000"/>
            <a:hueOff val="-1078685"/>
            <a:satOff val="-8261"/>
            <a:lumOff val="-700"/>
            <a:alphaOff val="0"/>
          </a:schemeClr>
        </a:solidFill>
        <a:ln w="12700" cap="flat" cmpd="sng" algn="ctr">
          <a:solidFill>
            <a:schemeClr val="accent2">
              <a:tint val="40000"/>
              <a:alpha val="90000"/>
              <a:hueOff val="-1078685"/>
              <a:satOff val="-8261"/>
              <a:lumOff val="-7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Evaluate Model</a:t>
          </a:r>
        </a:p>
      </dsp:txBody>
      <dsp:txXfrm>
        <a:off x="1440641" y="4053428"/>
        <a:ext cx="4321923" cy="532114"/>
      </dsp:txXfrm>
    </dsp:sp>
    <dsp:sp modelId="{CA4258E8-4040-47C2-B4CA-32DE7C3F4A3E}">
      <dsp:nvSpPr>
        <dsp:cNvPr id="0" name=""/>
        <dsp:cNvSpPr/>
      </dsp:nvSpPr>
      <dsp:spPr>
        <a:xfrm rot="10800000">
          <a:off x="0" y="3242775"/>
          <a:ext cx="1440641" cy="818637"/>
        </a:xfrm>
        <a:prstGeom prst="upArrowCallout">
          <a:avLst>
            <a:gd name="adj1" fmla="val 5000"/>
            <a:gd name="adj2" fmla="val 10000"/>
            <a:gd name="adj3" fmla="val 15000"/>
            <a:gd name="adj4" fmla="val 64977"/>
          </a:avLst>
        </a:prstGeom>
        <a:solidFill>
          <a:schemeClr val="accent2">
            <a:hueOff val="-1978932"/>
            <a:satOff val="0"/>
            <a:lumOff val="-8039"/>
            <a:alphaOff val="0"/>
          </a:schemeClr>
        </a:solidFill>
        <a:ln w="12700" cap="flat" cmpd="sng" algn="ctr">
          <a:solidFill>
            <a:schemeClr val="accent2">
              <a:hueOff val="-1978932"/>
              <a:satOff val="0"/>
              <a:lumOff val="-80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a:t>Train</a:t>
          </a:r>
        </a:p>
      </dsp:txBody>
      <dsp:txXfrm rot="-10800000">
        <a:off x="0" y="3242775"/>
        <a:ext cx="1440641" cy="532114"/>
      </dsp:txXfrm>
    </dsp:sp>
    <dsp:sp modelId="{F3DD51B6-D1A5-42CD-BD69-6815688D4090}">
      <dsp:nvSpPr>
        <dsp:cNvPr id="0" name=""/>
        <dsp:cNvSpPr/>
      </dsp:nvSpPr>
      <dsp:spPr>
        <a:xfrm>
          <a:off x="1440641" y="3242775"/>
          <a:ext cx="4321923" cy="532114"/>
        </a:xfrm>
        <a:prstGeom prst="rect">
          <a:avLst/>
        </a:prstGeom>
        <a:solidFill>
          <a:schemeClr val="accent2">
            <a:tint val="40000"/>
            <a:alpha val="90000"/>
            <a:hueOff val="-2157369"/>
            <a:satOff val="-16522"/>
            <a:lumOff val="-1399"/>
            <a:alphaOff val="0"/>
          </a:schemeClr>
        </a:solidFill>
        <a:ln w="12700" cap="flat" cmpd="sng" algn="ctr">
          <a:solidFill>
            <a:schemeClr val="accent2">
              <a:tint val="40000"/>
              <a:alpha val="90000"/>
              <a:hueOff val="-2157369"/>
              <a:satOff val="-16522"/>
              <a:lumOff val="-13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Train Model</a:t>
          </a:r>
        </a:p>
      </dsp:txBody>
      <dsp:txXfrm>
        <a:off x="1440641" y="3242775"/>
        <a:ext cx="4321923" cy="532114"/>
      </dsp:txXfrm>
    </dsp:sp>
    <dsp:sp modelId="{2E86B5DD-1CAC-44A6-8365-1924AF922927}">
      <dsp:nvSpPr>
        <dsp:cNvPr id="0" name=""/>
        <dsp:cNvSpPr/>
      </dsp:nvSpPr>
      <dsp:spPr>
        <a:xfrm rot="10800000">
          <a:off x="0" y="2432122"/>
          <a:ext cx="1440641" cy="818637"/>
        </a:xfrm>
        <a:prstGeom prst="upArrowCallout">
          <a:avLst>
            <a:gd name="adj1" fmla="val 5000"/>
            <a:gd name="adj2" fmla="val 10000"/>
            <a:gd name="adj3" fmla="val 15000"/>
            <a:gd name="adj4" fmla="val 64977"/>
          </a:avLst>
        </a:prstGeom>
        <a:solidFill>
          <a:schemeClr val="accent2">
            <a:hueOff val="-2968397"/>
            <a:satOff val="0"/>
            <a:lumOff val="-12059"/>
            <a:alphaOff val="0"/>
          </a:schemeClr>
        </a:solidFill>
        <a:ln w="12700" cap="flat" cmpd="sng" algn="ctr">
          <a:solidFill>
            <a:schemeClr val="accent2">
              <a:hueOff val="-2968397"/>
              <a:satOff val="0"/>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Algorithm</a:t>
          </a:r>
        </a:p>
      </dsp:txBody>
      <dsp:txXfrm rot="-10800000">
        <a:off x="0" y="2432122"/>
        <a:ext cx="1440641" cy="532114"/>
      </dsp:txXfrm>
    </dsp:sp>
    <dsp:sp modelId="{3A4BAEB3-6BB3-4CBF-A096-538EB2BACC98}">
      <dsp:nvSpPr>
        <dsp:cNvPr id="0" name=""/>
        <dsp:cNvSpPr/>
      </dsp:nvSpPr>
      <dsp:spPr>
        <a:xfrm>
          <a:off x="1440641" y="2432122"/>
          <a:ext cx="4321923" cy="532114"/>
        </a:xfrm>
        <a:prstGeom prst="rect">
          <a:avLst/>
        </a:prstGeom>
        <a:solidFill>
          <a:schemeClr val="accent2">
            <a:tint val="40000"/>
            <a:alpha val="90000"/>
            <a:hueOff val="-3236054"/>
            <a:satOff val="-24784"/>
            <a:lumOff val="-2099"/>
            <a:alphaOff val="0"/>
          </a:schemeClr>
        </a:solidFill>
        <a:ln w="12700" cap="flat" cmpd="sng" algn="ctr">
          <a:solidFill>
            <a:schemeClr val="accent2">
              <a:tint val="40000"/>
              <a:alpha val="90000"/>
              <a:hueOff val="-3236054"/>
              <a:satOff val="-24784"/>
              <a:lumOff val="-20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dirty="0"/>
            <a:t>Choose Algorithm</a:t>
          </a:r>
        </a:p>
      </dsp:txBody>
      <dsp:txXfrm>
        <a:off x="1440641" y="2432122"/>
        <a:ext cx="4321923" cy="532114"/>
      </dsp:txXfrm>
    </dsp:sp>
    <dsp:sp modelId="{5CA67411-F985-4F68-A745-76E08FE4036E}">
      <dsp:nvSpPr>
        <dsp:cNvPr id="0" name=""/>
        <dsp:cNvSpPr/>
      </dsp:nvSpPr>
      <dsp:spPr>
        <a:xfrm rot="10800000">
          <a:off x="0" y="1621469"/>
          <a:ext cx="1440641" cy="818637"/>
        </a:xfrm>
        <a:prstGeom prst="upArrowCallout">
          <a:avLst>
            <a:gd name="adj1" fmla="val 5000"/>
            <a:gd name="adj2" fmla="val 10000"/>
            <a:gd name="adj3" fmla="val 15000"/>
            <a:gd name="adj4" fmla="val 64977"/>
          </a:avLst>
        </a:prstGeom>
        <a:solidFill>
          <a:schemeClr val="accent2">
            <a:hueOff val="-3957863"/>
            <a:satOff val="0"/>
            <a:lumOff val="-16079"/>
            <a:alphaOff val="0"/>
          </a:schemeClr>
        </a:solidFill>
        <a:ln w="12700" cap="flat" cmpd="sng" algn="ctr">
          <a:solidFill>
            <a:schemeClr val="accent2">
              <a:hueOff val="-3957863"/>
              <a:satOff val="0"/>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a:t>Transform</a:t>
          </a:r>
        </a:p>
      </dsp:txBody>
      <dsp:txXfrm rot="-10800000">
        <a:off x="0" y="1621469"/>
        <a:ext cx="1440641" cy="532114"/>
      </dsp:txXfrm>
    </dsp:sp>
    <dsp:sp modelId="{9EE05D31-7025-4AF8-9FF0-DDCEE2DC2958}">
      <dsp:nvSpPr>
        <dsp:cNvPr id="0" name=""/>
        <dsp:cNvSpPr/>
      </dsp:nvSpPr>
      <dsp:spPr>
        <a:xfrm>
          <a:off x="1440641" y="1621469"/>
          <a:ext cx="4321923" cy="532114"/>
        </a:xfrm>
        <a:prstGeom prst="rect">
          <a:avLst/>
        </a:prstGeom>
        <a:solidFill>
          <a:schemeClr val="accent2">
            <a:tint val="40000"/>
            <a:alpha val="90000"/>
            <a:hueOff val="-4314738"/>
            <a:satOff val="-33045"/>
            <a:lumOff val="-2799"/>
            <a:alphaOff val="0"/>
          </a:schemeClr>
        </a:solidFill>
        <a:ln w="12700" cap="flat" cmpd="sng" algn="ctr">
          <a:solidFill>
            <a:schemeClr val="accent2">
              <a:tint val="40000"/>
              <a:alpha val="90000"/>
              <a:hueOff val="-4314738"/>
              <a:satOff val="-33045"/>
              <a:lumOff val="-27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Transform data</a:t>
          </a:r>
        </a:p>
      </dsp:txBody>
      <dsp:txXfrm>
        <a:off x="1440641" y="1621469"/>
        <a:ext cx="4321923" cy="532114"/>
      </dsp:txXfrm>
    </dsp:sp>
    <dsp:sp modelId="{01175E1E-7628-4659-8D5A-041DBBA1D1C7}">
      <dsp:nvSpPr>
        <dsp:cNvPr id="0" name=""/>
        <dsp:cNvSpPr/>
      </dsp:nvSpPr>
      <dsp:spPr>
        <a:xfrm rot="10800000">
          <a:off x="0" y="810816"/>
          <a:ext cx="1440641" cy="818637"/>
        </a:xfrm>
        <a:prstGeom prst="upArrowCallout">
          <a:avLst>
            <a:gd name="adj1" fmla="val 5000"/>
            <a:gd name="adj2" fmla="val 10000"/>
            <a:gd name="adj3" fmla="val 15000"/>
            <a:gd name="adj4" fmla="val 64977"/>
          </a:avLst>
        </a:prstGeom>
        <a:solidFill>
          <a:schemeClr val="accent2">
            <a:hueOff val="-4947329"/>
            <a:satOff val="0"/>
            <a:lumOff val="-20098"/>
            <a:alphaOff val="0"/>
          </a:schemeClr>
        </a:solidFill>
        <a:ln w="12700" cap="flat" cmpd="sng" algn="ctr">
          <a:solidFill>
            <a:schemeClr val="accent2">
              <a:hueOff val="-4947329"/>
              <a:satOff val="0"/>
              <a:lumOff val="-20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a:t>Load</a:t>
          </a:r>
        </a:p>
      </dsp:txBody>
      <dsp:txXfrm rot="-10800000">
        <a:off x="0" y="810816"/>
        <a:ext cx="1440641" cy="532114"/>
      </dsp:txXfrm>
    </dsp:sp>
    <dsp:sp modelId="{7C0A563C-FD43-43F9-88FC-00368C1D6083}">
      <dsp:nvSpPr>
        <dsp:cNvPr id="0" name=""/>
        <dsp:cNvSpPr/>
      </dsp:nvSpPr>
      <dsp:spPr>
        <a:xfrm>
          <a:off x="1440641" y="810816"/>
          <a:ext cx="4321923" cy="532114"/>
        </a:xfrm>
        <a:prstGeom prst="rect">
          <a:avLst/>
        </a:prstGeom>
        <a:solidFill>
          <a:schemeClr val="accent2">
            <a:tint val="40000"/>
            <a:alpha val="90000"/>
            <a:hueOff val="-5393422"/>
            <a:satOff val="-41306"/>
            <a:lumOff val="-3498"/>
            <a:alphaOff val="0"/>
          </a:schemeClr>
        </a:solidFill>
        <a:ln w="12700" cap="flat" cmpd="sng" algn="ctr">
          <a:solidFill>
            <a:schemeClr val="accent2">
              <a:tint val="40000"/>
              <a:alpha val="90000"/>
              <a:hueOff val="-5393422"/>
              <a:satOff val="-41306"/>
              <a:lumOff val="-34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Load Data</a:t>
          </a:r>
        </a:p>
      </dsp:txBody>
      <dsp:txXfrm>
        <a:off x="1440641" y="810816"/>
        <a:ext cx="4321923" cy="532114"/>
      </dsp:txXfrm>
    </dsp:sp>
    <dsp:sp modelId="{790C4621-A6FC-4FDD-928D-12EDC3EEA082}">
      <dsp:nvSpPr>
        <dsp:cNvPr id="0" name=""/>
        <dsp:cNvSpPr/>
      </dsp:nvSpPr>
      <dsp:spPr>
        <a:xfrm rot="10800000">
          <a:off x="0" y="163"/>
          <a:ext cx="1440641" cy="818637"/>
        </a:xfrm>
        <a:prstGeom prst="upArrowCallout">
          <a:avLst>
            <a:gd name="adj1" fmla="val 5000"/>
            <a:gd name="adj2" fmla="val 10000"/>
            <a:gd name="adj3" fmla="val 15000"/>
            <a:gd name="adj4" fmla="val 64977"/>
          </a:avLst>
        </a:prstGeom>
        <a:solidFill>
          <a:schemeClr val="accent2">
            <a:hueOff val="-5936795"/>
            <a:satOff val="0"/>
            <a:lumOff val="-24118"/>
            <a:alphaOff val="0"/>
          </a:schemeClr>
        </a:solidFill>
        <a:ln w="12700" cap="flat" cmpd="sng" algn="ctr">
          <a:solidFill>
            <a:schemeClr val="accent2">
              <a:hueOff val="-5936795"/>
              <a:satOff val="0"/>
              <a:lumOff val="-2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58" tIns="128016" rIns="102458" bIns="128016" numCol="1" spcCol="1270" anchor="ctr" anchorCtr="0">
          <a:noAutofit/>
        </a:bodyPr>
        <a:lstStyle/>
        <a:p>
          <a:pPr marL="0" lvl="0" indent="0" algn="ctr" defTabSz="800100">
            <a:lnSpc>
              <a:spcPct val="90000"/>
            </a:lnSpc>
            <a:spcBef>
              <a:spcPct val="0"/>
            </a:spcBef>
            <a:spcAft>
              <a:spcPct val="35000"/>
            </a:spcAft>
            <a:buNone/>
          </a:pPr>
          <a:r>
            <a:rPr lang="en-US" sz="1800" kern="1200"/>
            <a:t>Create</a:t>
          </a:r>
        </a:p>
      </dsp:txBody>
      <dsp:txXfrm rot="-10800000">
        <a:off x="0" y="163"/>
        <a:ext cx="1440641" cy="532114"/>
      </dsp:txXfrm>
    </dsp:sp>
    <dsp:sp modelId="{4270C0C9-BC94-4CED-B897-1E823FB63393}">
      <dsp:nvSpPr>
        <dsp:cNvPr id="0" name=""/>
        <dsp:cNvSpPr/>
      </dsp:nvSpPr>
      <dsp:spPr>
        <a:xfrm>
          <a:off x="1440641" y="163"/>
          <a:ext cx="4321923" cy="532114"/>
        </a:xfrm>
        <a:prstGeom prst="rect">
          <a:avLst/>
        </a:prstGeom>
        <a:solidFill>
          <a:schemeClr val="accent2">
            <a:tint val="40000"/>
            <a:alpha val="90000"/>
            <a:hueOff val="-6472107"/>
            <a:satOff val="-49567"/>
            <a:lumOff val="-4198"/>
            <a:alphaOff val="0"/>
          </a:schemeClr>
        </a:solidFill>
        <a:ln w="12700" cap="flat" cmpd="sng" algn="ctr">
          <a:solidFill>
            <a:schemeClr val="accent2">
              <a:tint val="40000"/>
              <a:alpha val="90000"/>
              <a:hueOff val="-6472107"/>
              <a:satOff val="-49567"/>
              <a:lumOff val="-41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69" tIns="165100" rIns="87669" bIns="165100" numCol="1" spcCol="1270" anchor="ctr" anchorCtr="0">
          <a:noAutofit/>
        </a:bodyPr>
        <a:lstStyle/>
        <a:p>
          <a:pPr marL="0" lvl="0" indent="0" algn="l" defTabSz="577850">
            <a:lnSpc>
              <a:spcPct val="90000"/>
            </a:lnSpc>
            <a:spcBef>
              <a:spcPct val="0"/>
            </a:spcBef>
            <a:spcAft>
              <a:spcPct val="35000"/>
            </a:spcAft>
            <a:buNone/>
          </a:pPr>
          <a:r>
            <a:rPr lang="en-US" sz="1300" kern="1200"/>
            <a:t>Create ML.NET context</a:t>
          </a:r>
        </a:p>
      </dsp:txBody>
      <dsp:txXfrm>
        <a:off x="1440641" y="163"/>
        <a:ext cx="4321923" cy="5321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6BF85-DD62-4874-BA4B-37CE53490393}">
      <dsp:nvSpPr>
        <dsp:cNvPr id="0" name=""/>
        <dsp:cNvSpPr/>
      </dsp:nvSpPr>
      <dsp:spPr>
        <a:xfrm>
          <a:off x="0" y="688260"/>
          <a:ext cx="10515600" cy="12706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0F3D7A-0357-4657-A6FA-3A08FE1694CB}">
      <dsp:nvSpPr>
        <dsp:cNvPr id="0" name=""/>
        <dsp:cNvSpPr/>
      </dsp:nvSpPr>
      <dsp:spPr>
        <a:xfrm>
          <a:off x="384367" y="974153"/>
          <a:ext cx="698849" cy="698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BF4A0-6AE8-472C-B066-5AFC6E7B5625}">
      <dsp:nvSpPr>
        <dsp:cNvPr id="0" name=""/>
        <dsp:cNvSpPr/>
      </dsp:nvSpPr>
      <dsp:spPr>
        <a:xfrm>
          <a:off x="1467583" y="688260"/>
          <a:ext cx="9048016" cy="12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6" tIns="134476" rIns="134476" bIns="134476" numCol="1" spcCol="1270" anchor="ctr" anchorCtr="0">
          <a:noAutofit/>
        </a:bodyPr>
        <a:lstStyle/>
        <a:p>
          <a:pPr marL="0" lvl="0" indent="0" algn="l" defTabSz="755650">
            <a:lnSpc>
              <a:spcPct val="90000"/>
            </a:lnSpc>
            <a:spcBef>
              <a:spcPct val="0"/>
            </a:spcBef>
            <a:spcAft>
              <a:spcPct val="35000"/>
            </a:spcAft>
            <a:buNone/>
          </a:pPr>
          <a:r>
            <a:rPr lang="en-IN" sz="1700" kern="1200"/>
            <a:t>MLContext is the starting point for all ML.NET operations. The MLContext is used for all aspects of creating and consuming an ML.NET model. It is similar conceptually to DbContext in Entity Framework.</a:t>
          </a:r>
          <a:endParaRPr lang="en-US" sz="1700" kern="1200"/>
        </a:p>
      </dsp:txBody>
      <dsp:txXfrm>
        <a:off x="1467583" y="688260"/>
        <a:ext cx="9048016" cy="1270635"/>
      </dsp:txXfrm>
    </dsp:sp>
    <dsp:sp modelId="{01291892-1F4F-42C1-B631-97896A70A8D0}">
      <dsp:nvSpPr>
        <dsp:cNvPr id="0" name=""/>
        <dsp:cNvSpPr/>
      </dsp:nvSpPr>
      <dsp:spPr>
        <a:xfrm>
          <a:off x="0" y="2276554"/>
          <a:ext cx="10515600" cy="12706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9F095-4FB8-4206-AB61-788888E6DD42}">
      <dsp:nvSpPr>
        <dsp:cNvPr id="0" name=""/>
        <dsp:cNvSpPr/>
      </dsp:nvSpPr>
      <dsp:spPr>
        <a:xfrm>
          <a:off x="384367" y="2562447"/>
          <a:ext cx="698849" cy="698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3A15C-1F8C-450F-A327-64ED6E3A4915}">
      <dsp:nvSpPr>
        <dsp:cNvPr id="0" name=""/>
        <dsp:cNvSpPr/>
      </dsp:nvSpPr>
      <dsp:spPr>
        <a:xfrm>
          <a:off x="1467583" y="2276554"/>
          <a:ext cx="9048016" cy="127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6" tIns="134476" rIns="134476" bIns="134476" numCol="1" spcCol="1270" anchor="ctr" anchorCtr="0">
          <a:noAutofit/>
        </a:bodyPr>
        <a:lstStyle/>
        <a:p>
          <a:pPr marL="0" lvl="0" indent="0" algn="l" defTabSz="755650">
            <a:lnSpc>
              <a:spcPct val="90000"/>
            </a:lnSpc>
            <a:spcBef>
              <a:spcPct val="0"/>
            </a:spcBef>
            <a:spcAft>
              <a:spcPct val="35000"/>
            </a:spcAft>
            <a:buNone/>
          </a:pPr>
          <a:r>
            <a:rPr lang="en-IN" sz="1700" kern="1200"/>
            <a:t>Once you have an instance of an MLContext, you can load and transform data, choose the best algorithm for your machine learning task, train your model. Once trained, you can test your model for accuracy, save it to disk, and use it to make predictions. An MLContext can be initialized from a model that was previously saved to disk.</a:t>
          </a:r>
          <a:endParaRPr lang="en-US" sz="1700" kern="1200"/>
        </a:p>
      </dsp:txBody>
      <dsp:txXfrm>
        <a:off x="1467583" y="2276554"/>
        <a:ext cx="9048016" cy="1270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203ED-DA9A-4F8D-A9E5-BA86E82A2EA9}">
      <dsp:nvSpPr>
        <dsp:cNvPr id="0" name=""/>
        <dsp:cNvSpPr/>
      </dsp:nvSpPr>
      <dsp:spPr>
        <a:xfrm>
          <a:off x="0" y="1757"/>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60069-8D94-4A26-AE47-CA31574B5C79}">
      <dsp:nvSpPr>
        <dsp:cNvPr id="0" name=""/>
        <dsp:cNvSpPr/>
      </dsp:nvSpPr>
      <dsp:spPr>
        <a:xfrm>
          <a:off x="269507" y="202217"/>
          <a:ext cx="490013" cy="490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2B4FAE-28A9-40F8-A470-F40042B7FDDE}">
      <dsp:nvSpPr>
        <dsp:cNvPr id="0" name=""/>
        <dsp:cNvSpPr/>
      </dsp:nvSpPr>
      <dsp:spPr>
        <a:xfrm>
          <a:off x="1029028" y="1757"/>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711200">
            <a:lnSpc>
              <a:spcPct val="90000"/>
            </a:lnSpc>
            <a:spcBef>
              <a:spcPct val="0"/>
            </a:spcBef>
            <a:spcAft>
              <a:spcPct val="35000"/>
            </a:spcAft>
            <a:buNone/>
          </a:pPr>
          <a:r>
            <a:rPr lang="en-IN" sz="1600" kern="1200"/>
            <a:t>Machine learning uses known data (for example, training data) to find patterns in order to make predictions on new, unknown data.</a:t>
          </a:r>
          <a:endParaRPr lang="en-US" sz="1600" kern="1200"/>
        </a:p>
      </dsp:txBody>
      <dsp:txXfrm>
        <a:off x="1029028" y="1757"/>
        <a:ext cx="9486571" cy="890933"/>
      </dsp:txXfrm>
    </dsp:sp>
    <dsp:sp modelId="{FB628783-EFDE-4269-A7BA-58BD5DD4BAF0}">
      <dsp:nvSpPr>
        <dsp:cNvPr id="0" name=""/>
        <dsp:cNvSpPr/>
      </dsp:nvSpPr>
      <dsp:spPr>
        <a:xfrm>
          <a:off x="0" y="1115424"/>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28D4F-7CCF-4992-93AE-E12BF78F7BD0}">
      <dsp:nvSpPr>
        <dsp:cNvPr id="0" name=""/>
        <dsp:cNvSpPr/>
      </dsp:nvSpPr>
      <dsp:spPr>
        <a:xfrm>
          <a:off x="269507" y="1315884"/>
          <a:ext cx="490013" cy="490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20C7A-6A0E-4CF1-9646-4989B728C5E2}">
      <dsp:nvSpPr>
        <dsp:cNvPr id="0" name=""/>
        <dsp:cNvSpPr/>
      </dsp:nvSpPr>
      <dsp:spPr>
        <a:xfrm>
          <a:off x="1029028" y="1115424"/>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711200">
            <a:lnSpc>
              <a:spcPct val="90000"/>
            </a:lnSpc>
            <a:spcBef>
              <a:spcPct val="0"/>
            </a:spcBef>
            <a:spcAft>
              <a:spcPct val="35000"/>
            </a:spcAft>
            <a:buNone/>
          </a:pPr>
          <a:r>
            <a:rPr lang="en-IN" sz="1600" kern="1200"/>
            <a:t>The inputs for machine learning are called Features, which are the attributes used to make predictions. The output of machine learning is called the Label, which is the actual prediction.</a:t>
          </a:r>
          <a:endParaRPr lang="en-US" sz="1600" kern="1200"/>
        </a:p>
      </dsp:txBody>
      <dsp:txXfrm>
        <a:off x="1029028" y="1115424"/>
        <a:ext cx="9486571" cy="890933"/>
      </dsp:txXfrm>
    </dsp:sp>
    <dsp:sp modelId="{70E5BA59-AEEA-4804-B408-B709A6511780}">
      <dsp:nvSpPr>
        <dsp:cNvPr id="0" name=""/>
        <dsp:cNvSpPr/>
      </dsp:nvSpPr>
      <dsp:spPr>
        <a:xfrm>
          <a:off x="0" y="2229091"/>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F4446-4381-41AE-90EB-B4D7F7C629A5}">
      <dsp:nvSpPr>
        <dsp:cNvPr id="0" name=""/>
        <dsp:cNvSpPr/>
      </dsp:nvSpPr>
      <dsp:spPr>
        <a:xfrm>
          <a:off x="269507" y="2429551"/>
          <a:ext cx="490013" cy="490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2B0A0-329B-4D67-9CED-2EBD2E82BA54}">
      <dsp:nvSpPr>
        <dsp:cNvPr id="0" name=""/>
        <dsp:cNvSpPr/>
      </dsp:nvSpPr>
      <dsp:spPr>
        <a:xfrm>
          <a:off x="1029028" y="2229091"/>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711200">
            <a:lnSpc>
              <a:spcPct val="90000"/>
            </a:lnSpc>
            <a:spcBef>
              <a:spcPct val="0"/>
            </a:spcBef>
            <a:spcAft>
              <a:spcPct val="35000"/>
            </a:spcAft>
            <a:buNone/>
          </a:pPr>
          <a:r>
            <a:rPr lang="en-IN" sz="1600" kern="1200"/>
            <a:t>LoadFromTextFile allows you to load data from TXT, CSV, TSV, and other file formats.</a:t>
          </a:r>
          <a:endParaRPr lang="en-US" sz="1600" kern="1200"/>
        </a:p>
      </dsp:txBody>
      <dsp:txXfrm>
        <a:off x="1029028" y="2229091"/>
        <a:ext cx="9486571" cy="890933"/>
      </dsp:txXfrm>
    </dsp:sp>
    <dsp:sp modelId="{341B59B9-853A-4317-82F8-DC7B26E8440D}">
      <dsp:nvSpPr>
        <dsp:cNvPr id="0" name=""/>
        <dsp:cNvSpPr/>
      </dsp:nvSpPr>
      <dsp:spPr>
        <a:xfrm>
          <a:off x="0" y="3342758"/>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D3922-231E-436B-947E-B8014043861E}">
      <dsp:nvSpPr>
        <dsp:cNvPr id="0" name=""/>
        <dsp:cNvSpPr/>
      </dsp:nvSpPr>
      <dsp:spPr>
        <a:xfrm>
          <a:off x="269507" y="3543218"/>
          <a:ext cx="490013" cy="490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7288A-C17F-4BF6-8525-A06A8D4144B1}">
      <dsp:nvSpPr>
        <dsp:cNvPr id="0" name=""/>
        <dsp:cNvSpPr/>
      </dsp:nvSpPr>
      <dsp:spPr>
        <a:xfrm>
          <a:off x="1029028" y="3342758"/>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711200">
            <a:lnSpc>
              <a:spcPct val="90000"/>
            </a:lnSpc>
            <a:spcBef>
              <a:spcPct val="0"/>
            </a:spcBef>
            <a:spcAft>
              <a:spcPct val="35000"/>
            </a:spcAft>
            <a:buNone/>
          </a:pPr>
          <a:r>
            <a:rPr lang="en-IN" sz="1600" kern="1200"/>
            <a:t>LoadFromEnumerable enables loading from in-memory collections, JSON/XML, relational and non-relational databases (for example, SQL, CosmosDB, MongoDB), and many other data sources.</a:t>
          </a:r>
          <a:endParaRPr lang="en-US" sz="1600" kern="1200"/>
        </a:p>
      </dsp:txBody>
      <dsp:txXfrm>
        <a:off x="1029028" y="3342758"/>
        <a:ext cx="9486571" cy="8909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C3A49-47F1-473B-A05D-829C82CA666F}">
      <dsp:nvSpPr>
        <dsp:cNvPr id="0" name=""/>
        <dsp:cNvSpPr/>
      </dsp:nvSpPr>
      <dsp:spPr>
        <a:xfrm>
          <a:off x="0" y="1757"/>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A2CF8-D918-4DB1-9B57-EE40A24778D6}">
      <dsp:nvSpPr>
        <dsp:cNvPr id="0" name=""/>
        <dsp:cNvSpPr/>
      </dsp:nvSpPr>
      <dsp:spPr>
        <a:xfrm>
          <a:off x="269507" y="202217"/>
          <a:ext cx="490013" cy="490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384640-67CF-41ED-B0E7-F44CE0012CF5}">
      <dsp:nvSpPr>
        <dsp:cNvPr id="0" name=""/>
        <dsp:cNvSpPr/>
      </dsp:nvSpPr>
      <dsp:spPr>
        <a:xfrm>
          <a:off x="1029028" y="1757"/>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977900">
            <a:lnSpc>
              <a:spcPct val="90000"/>
            </a:lnSpc>
            <a:spcBef>
              <a:spcPct val="0"/>
            </a:spcBef>
            <a:spcAft>
              <a:spcPct val="35000"/>
            </a:spcAft>
            <a:buNone/>
          </a:pPr>
          <a:r>
            <a:rPr lang="en-IN" sz="2200" kern="1200"/>
            <a:t>In most cases, the data that you have available isn't suitable to be used directly to train a machine learning model.</a:t>
          </a:r>
          <a:endParaRPr lang="en-US" sz="2200" kern="1200"/>
        </a:p>
      </dsp:txBody>
      <dsp:txXfrm>
        <a:off x="1029028" y="1757"/>
        <a:ext cx="9486571" cy="890933"/>
      </dsp:txXfrm>
    </dsp:sp>
    <dsp:sp modelId="{3246C1CE-0752-4A85-9AA9-E0945902136A}">
      <dsp:nvSpPr>
        <dsp:cNvPr id="0" name=""/>
        <dsp:cNvSpPr/>
      </dsp:nvSpPr>
      <dsp:spPr>
        <a:xfrm>
          <a:off x="0" y="1115424"/>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998AE-1261-4D3A-9B7B-2C87BD26ECD0}">
      <dsp:nvSpPr>
        <dsp:cNvPr id="0" name=""/>
        <dsp:cNvSpPr/>
      </dsp:nvSpPr>
      <dsp:spPr>
        <a:xfrm>
          <a:off x="269507" y="1315884"/>
          <a:ext cx="490013" cy="490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A4B8B8-6BAD-4B51-8207-4EC6080A8F92}">
      <dsp:nvSpPr>
        <dsp:cNvPr id="0" name=""/>
        <dsp:cNvSpPr/>
      </dsp:nvSpPr>
      <dsp:spPr>
        <a:xfrm>
          <a:off x="1029028" y="1115424"/>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977900">
            <a:lnSpc>
              <a:spcPct val="90000"/>
            </a:lnSpc>
            <a:spcBef>
              <a:spcPct val="0"/>
            </a:spcBef>
            <a:spcAft>
              <a:spcPct val="35000"/>
            </a:spcAft>
            <a:buNone/>
          </a:pPr>
          <a:r>
            <a:rPr lang="en-IN" sz="2200" kern="1200"/>
            <a:t>The raw data needs to be pre-processed using data transformations.</a:t>
          </a:r>
          <a:endParaRPr lang="en-US" sz="2200" kern="1200"/>
        </a:p>
      </dsp:txBody>
      <dsp:txXfrm>
        <a:off x="1029028" y="1115424"/>
        <a:ext cx="9486571" cy="890933"/>
      </dsp:txXfrm>
    </dsp:sp>
    <dsp:sp modelId="{CB7B81BE-8C05-4B15-B29D-9DA13D63DD85}">
      <dsp:nvSpPr>
        <dsp:cNvPr id="0" name=""/>
        <dsp:cNvSpPr/>
      </dsp:nvSpPr>
      <dsp:spPr>
        <a:xfrm>
          <a:off x="0" y="2229091"/>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8194E-CD7B-4294-BC4F-31E8A3214DFE}">
      <dsp:nvSpPr>
        <dsp:cNvPr id="0" name=""/>
        <dsp:cNvSpPr/>
      </dsp:nvSpPr>
      <dsp:spPr>
        <a:xfrm>
          <a:off x="269507" y="2429551"/>
          <a:ext cx="490013" cy="490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03D3A-53E3-4132-8991-DD00909ABD2F}">
      <dsp:nvSpPr>
        <dsp:cNvPr id="0" name=""/>
        <dsp:cNvSpPr/>
      </dsp:nvSpPr>
      <dsp:spPr>
        <a:xfrm>
          <a:off x="1029028" y="2229091"/>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977900">
            <a:lnSpc>
              <a:spcPct val="90000"/>
            </a:lnSpc>
            <a:spcBef>
              <a:spcPct val="0"/>
            </a:spcBef>
            <a:spcAft>
              <a:spcPct val="35000"/>
            </a:spcAft>
            <a:buNone/>
          </a:pPr>
          <a:r>
            <a:rPr lang="en-IN" sz="2200" kern="1200"/>
            <a:t>Transformers take data, do some work on it, and return new, transformed data.</a:t>
          </a:r>
          <a:endParaRPr lang="en-US" sz="2200" kern="1200"/>
        </a:p>
      </dsp:txBody>
      <dsp:txXfrm>
        <a:off x="1029028" y="2229091"/>
        <a:ext cx="9486571" cy="890933"/>
      </dsp:txXfrm>
    </dsp:sp>
    <dsp:sp modelId="{946FFE84-57DF-4722-B00D-636555B03766}">
      <dsp:nvSpPr>
        <dsp:cNvPr id="0" name=""/>
        <dsp:cNvSpPr/>
      </dsp:nvSpPr>
      <dsp:spPr>
        <a:xfrm>
          <a:off x="0" y="3342758"/>
          <a:ext cx="10515600" cy="890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C2456-4408-465A-A793-F6418CC59175}">
      <dsp:nvSpPr>
        <dsp:cNvPr id="0" name=""/>
        <dsp:cNvSpPr/>
      </dsp:nvSpPr>
      <dsp:spPr>
        <a:xfrm>
          <a:off x="269507" y="3543218"/>
          <a:ext cx="490013" cy="490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8A92E-3C79-430F-9DA0-C2334F61747B}">
      <dsp:nvSpPr>
        <dsp:cNvPr id="0" name=""/>
        <dsp:cNvSpPr/>
      </dsp:nvSpPr>
      <dsp:spPr>
        <a:xfrm>
          <a:off x="1029028" y="3342758"/>
          <a:ext cx="9486571" cy="89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0" tIns="94290" rIns="94290" bIns="94290" numCol="1" spcCol="1270" anchor="ctr" anchorCtr="0">
          <a:noAutofit/>
        </a:bodyPr>
        <a:lstStyle/>
        <a:p>
          <a:pPr marL="0" lvl="0" indent="0" algn="l" defTabSz="977900">
            <a:lnSpc>
              <a:spcPct val="90000"/>
            </a:lnSpc>
            <a:spcBef>
              <a:spcPct val="0"/>
            </a:spcBef>
            <a:spcAft>
              <a:spcPct val="35000"/>
            </a:spcAft>
            <a:buNone/>
          </a:pPr>
          <a:r>
            <a:rPr lang="en-IN" sz="2200" kern="1200"/>
            <a:t>There are built-in set of data transforms for replacing missing values, data conversion, featurizing text, and more.</a:t>
          </a:r>
          <a:endParaRPr lang="en-US" sz="2200" kern="1200"/>
        </a:p>
      </dsp:txBody>
      <dsp:txXfrm>
        <a:off x="1029028" y="3342758"/>
        <a:ext cx="9486571" cy="8909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3A65B-DABA-4DC9-92DD-FB2B827133BF}">
      <dsp:nvSpPr>
        <dsp:cNvPr id="0" name=""/>
        <dsp:cNvSpPr/>
      </dsp:nvSpPr>
      <dsp:spPr>
        <a:xfrm>
          <a:off x="0" y="69283"/>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The data transformations and algorithms you have specified are not executed until you call the Fit() method (because of ML.NET's lazy loading approach). This is when model training happens.</a:t>
          </a:r>
          <a:endParaRPr lang="en-US" sz="2400" kern="1200"/>
        </a:p>
      </dsp:txBody>
      <dsp:txXfrm>
        <a:off x="64425" y="133708"/>
        <a:ext cx="10386750" cy="1190909"/>
      </dsp:txXfrm>
    </dsp:sp>
    <dsp:sp modelId="{F595D111-AB0B-452D-93F5-B2F6FCFF4F74}">
      <dsp:nvSpPr>
        <dsp:cNvPr id="0" name=""/>
        <dsp:cNvSpPr/>
      </dsp:nvSpPr>
      <dsp:spPr>
        <a:xfrm>
          <a:off x="0" y="1458163"/>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An estimator takes in data, learns from the data, and creates a transformer. </a:t>
          </a:r>
          <a:endParaRPr lang="en-US" sz="2400" kern="1200"/>
        </a:p>
      </dsp:txBody>
      <dsp:txXfrm>
        <a:off x="64425" y="1522588"/>
        <a:ext cx="10386750" cy="1190909"/>
      </dsp:txXfrm>
    </dsp:sp>
    <dsp:sp modelId="{C43203ED-72A3-432D-B0E8-3357A945B7AD}">
      <dsp:nvSpPr>
        <dsp:cNvPr id="0" name=""/>
        <dsp:cNvSpPr/>
      </dsp:nvSpPr>
      <dsp:spPr>
        <a:xfrm>
          <a:off x="0" y="2847043"/>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In the case of model training, the training data is the input, and the trained model is the output; the trained model is thus a transformer that turns the input Features from new data into output predictions.</a:t>
          </a:r>
          <a:endParaRPr lang="en-US" sz="2400" kern="1200"/>
        </a:p>
      </dsp:txBody>
      <dsp:txXfrm>
        <a:off x="64425" y="2911468"/>
        <a:ext cx="10386750" cy="119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0E866-B585-4C1B-9271-05FB7B7AF3BC}">
      <dsp:nvSpPr>
        <dsp:cNvPr id="0" name=""/>
        <dsp:cNvSpPr/>
      </dsp:nvSpPr>
      <dsp:spPr>
        <a:xfrm>
          <a:off x="1138979" y="1145518"/>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FAC683-CE7E-4C23-9B93-3477F14DF1C9}">
      <dsp:nvSpPr>
        <dsp:cNvPr id="0" name=""/>
        <dsp:cNvSpPr/>
      </dsp:nvSpPr>
      <dsp:spPr>
        <a:xfrm>
          <a:off x="569079" y="23699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Accuracy</a:t>
          </a:r>
          <a:endParaRPr lang="en-US" sz="1800" kern="1200"/>
        </a:p>
      </dsp:txBody>
      <dsp:txXfrm>
        <a:off x="569079" y="2369931"/>
        <a:ext cx="2072362" cy="720000"/>
      </dsp:txXfrm>
    </dsp:sp>
    <dsp:sp modelId="{292244CE-57D9-47DC-A6B9-B6C93D6F2C13}">
      <dsp:nvSpPr>
        <dsp:cNvPr id="0" name=""/>
        <dsp:cNvSpPr/>
      </dsp:nvSpPr>
      <dsp:spPr>
        <a:xfrm>
          <a:off x="3574005" y="1145518"/>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791766-E419-41A3-819E-E1FC9E3A704E}">
      <dsp:nvSpPr>
        <dsp:cNvPr id="0" name=""/>
        <dsp:cNvSpPr/>
      </dsp:nvSpPr>
      <dsp:spPr>
        <a:xfrm>
          <a:off x="3004105" y="23699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Area under the curve (AUC)</a:t>
          </a:r>
          <a:endParaRPr lang="en-US" sz="1800" kern="1200"/>
        </a:p>
      </dsp:txBody>
      <dsp:txXfrm>
        <a:off x="3004105" y="2369931"/>
        <a:ext cx="2072362" cy="720000"/>
      </dsp:txXfrm>
    </dsp:sp>
    <dsp:sp modelId="{D1D47A3B-5188-44F6-8E1B-C4FBAC8B5502}">
      <dsp:nvSpPr>
        <dsp:cNvPr id="0" name=""/>
        <dsp:cNvSpPr/>
      </dsp:nvSpPr>
      <dsp:spPr>
        <a:xfrm>
          <a:off x="6009031" y="1145518"/>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3C593-0A47-40E0-8F38-27864AB58396}">
      <dsp:nvSpPr>
        <dsp:cNvPr id="0" name=""/>
        <dsp:cNvSpPr/>
      </dsp:nvSpPr>
      <dsp:spPr>
        <a:xfrm>
          <a:off x="5439131" y="23699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R-Squared</a:t>
          </a:r>
          <a:endParaRPr lang="en-US" sz="1800" kern="1200"/>
        </a:p>
      </dsp:txBody>
      <dsp:txXfrm>
        <a:off x="5439131" y="2369931"/>
        <a:ext cx="2072362" cy="720000"/>
      </dsp:txXfrm>
    </dsp:sp>
    <dsp:sp modelId="{111D42F9-3C08-49C8-89EA-C2112F12B792}">
      <dsp:nvSpPr>
        <dsp:cNvPr id="0" name=""/>
        <dsp:cNvSpPr/>
      </dsp:nvSpPr>
      <dsp:spPr>
        <a:xfrm>
          <a:off x="8444057" y="1145518"/>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579139-955A-4D36-B080-F8BF2D1B8E5E}">
      <dsp:nvSpPr>
        <dsp:cNvPr id="0" name=""/>
        <dsp:cNvSpPr/>
      </dsp:nvSpPr>
      <dsp:spPr>
        <a:xfrm>
          <a:off x="7874157" y="23699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Root Mean Squared Error (RMSE)</a:t>
          </a:r>
          <a:endParaRPr lang="en-US" sz="1800" kern="1200"/>
        </a:p>
      </dsp:txBody>
      <dsp:txXfrm>
        <a:off x="7874157" y="2369931"/>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C5744-98B0-4084-A6EC-935BE6479F2E}" type="datetimeFigureOut">
              <a:rPr lang="en-IN" smtClean="0"/>
              <a:t>21-01-2023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FE3C1-2EA2-4CF1-BD7F-28EE92C61F6B}" type="slidenum">
              <a:rPr lang="en-IN" smtClean="0"/>
              <a:t>‹#›</a:t>
            </a:fld>
            <a:endParaRPr lang="en-IN"/>
          </a:p>
        </p:txBody>
      </p:sp>
    </p:spTree>
    <p:extLst>
      <p:ext uri="{BB962C8B-B14F-4D97-AF65-F5344CB8AC3E}">
        <p14:creationId xmlns:p14="http://schemas.microsoft.com/office/powerpoint/2010/main" val="213230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dotnet/api/microsoft.ml.idataview?WT.mc_id=dotnet-35129-websi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Build intelligent .NET apps with features like emotion and sentiment detection, vision and speech recognition, language understanding, knowledge, and search.</a:t>
            </a:r>
          </a:p>
          <a:p>
            <a:pPr algn="l"/>
            <a:endParaRPr lang="en-IN" b="0" i="0" u="none" strike="noStrike" dirty="0">
              <a:solidFill>
                <a:srgbClr val="F5F5F5"/>
              </a:solidFill>
              <a:effectLst/>
              <a:latin typeface="Open Sans" panose="020B0606030504020204" pitchFamily="34" charset="0"/>
            </a:endParaRPr>
          </a:p>
          <a:p>
            <a:pPr algn="l"/>
            <a:endParaRPr lang="en-IN" b="0" i="0" u="none" strike="noStrike" dirty="0">
              <a:solidFill>
                <a:srgbClr val="F5F5F5"/>
              </a:solidFill>
              <a:effectLst/>
              <a:latin typeface="Open Sans" panose="020B0606030504020204" pitchFamily="34" charset="0"/>
            </a:endParaRPr>
          </a:p>
          <a:p>
            <a:pPr algn="l"/>
            <a:r>
              <a:rPr lang="en-IN" b="0" i="0" u="none" strike="noStrike" dirty="0">
                <a:solidFill>
                  <a:srgbClr val="F5F5F5"/>
                </a:solidFill>
                <a:effectLst/>
                <a:latin typeface="Open Sans" panose="020B0606030504020204" pitchFamily="34" charset="0"/>
              </a:rPr>
              <a:t>ML.NET - is a free, open-source, cross-platform machine learning framework made specifically for .NET developers.</a:t>
            </a:r>
          </a:p>
          <a:p>
            <a:pPr algn="l"/>
            <a:r>
              <a:rPr lang="en-IN" b="0" i="0" u="none" strike="noStrike" dirty="0">
                <a:solidFill>
                  <a:srgbClr val="F5F5F5"/>
                </a:solidFill>
                <a:effectLst/>
                <a:latin typeface="Open Sans" panose="020B0606030504020204" pitchFamily="34" charset="0"/>
              </a:rPr>
              <a:t>With ML.NET, you can develop and integrate custom machine learning models into your .NET applications, without needing prior machine learning experience.</a:t>
            </a:r>
          </a:p>
          <a:p>
            <a:pPr algn="l"/>
            <a:r>
              <a:rPr lang="en-IN" b="0" i="0" u="none" strike="noStrike" dirty="0">
                <a:solidFill>
                  <a:srgbClr val="F5F5F5"/>
                </a:solidFill>
                <a:effectLst/>
                <a:latin typeface="Open Sans" panose="020B0606030504020204" pitchFamily="34" charset="0"/>
              </a:rPr>
              <a:t>ML.NET is an extensible platform, with tooling in Visual Studio as well as a cross-platform CLI, that powers recognized Microsoft features like Windows Hello, Bing Ads, PowerPoint Design Ideas, and more.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.NET for Apache Spark - </a:t>
            </a:r>
            <a:r>
              <a:rPr lang="en-IN" b="0" i="0" u="none" strike="noStrike" dirty="0">
                <a:solidFill>
                  <a:srgbClr val="F5F5F5"/>
                </a:solidFill>
                <a:effectLst/>
                <a:latin typeface="Open Sans" panose="020B0606030504020204" pitchFamily="34" charset="0"/>
              </a:rPr>
              <a:t>Apache Spark is a general-purpose distributed data analytics engine that operates on large data sets, typically, terabytes or petabytes of data.</a:t>
            </a:r>
          </a:p>
          <a:p>
            <a:pPr algn="l"/>
            <a:r>
              <a:rPr lang="en-IN" b="0" i="0" u="none" strike="noStrike" dirty="0">
                <a:solidFill>
                  <a:srgbClr val="F5F5F5"/>
                </a:solidFill>
                <a:effectLst/>
                <a:latin typeface="Open Sans" panose="020B0606030504020204" pitchFamily="34" charset="0"/>
              </a:rPr>
              <a:t>.NET for Apache Spark gives you APIs for using Apache Spark from C# and F#.</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Cognitive Services</a:t>
            </a:r>
            <a:r>
              <a:rPr lang="en-IN" b="0" i="0" dirty="0">
                <a:solidFill>
                  <a:srgbClr val="F5F5F5"/>
                </a:solidFill>
                <a:effectLst/>
                <a:latin typeface="Open Sans" panose="020B0606030504020204" pitchFamily="34" charset="0"/>
              </a:rPr>
              <a:t> - Easily add intelligent features to your .NET apps with our pre-built AI models — such as emotion and sentiment detection, vision and speech recognition, language understanding, knowledge, and intelligent search.</a:t>
            </a:r>
          </a:p>
          <a:p>
            <a:endParaRPr lang="en-IN" b="0" i="0" dirty="0">
              <a:solidFill>
                <a:srgbClr val="F5F5F5"/>
              </a:solidFill>
              <a:effectLst/>
              <a:latin typeface="Open Sans" panose="020B0606030504020204" pitchFamily="34" charset="0"/>
            </a:endParaRPr>
          </a:p>
          <a:p>
            <a:r>
              <a:rPr lang="en-IN" b="0" i="0" dirty="0">
                <a:solidFill>
                  <a:srgbClr val="F5F5F5"/>
                </a:solidFill>
                <a:effectLst/>
                <a:latin typeface="Open Sans" panose="020B0606030504020204" pitchFamily="34" charset="0"/>
              </a:rPr>
              <a:t>Azure Machine Learning - is a fully-managed cloud service that enables you to easily build, deploy, and share predictive analytics solutions.</a:t>
            </a:r>
          </a:p>
          <a:p>
            <a:endParaRPr lang="en-IN" b="0" i="0" dirty="0">
              <a:solidFill>
                <a:srgbClr val="F5F5F5"/>
              </a:solidFill>
              <a:effectLst/>
              <a:latin typeface="Open Sans" panose="020B0606030504020204" pitchFamily="34" charset="0"/>
            </a:endParaRPr>
          </a:p>
          <a:p>
            <a:r>
              <a:rPr lang="en-IN" dirty="0"/>
              <a:t>F# for Data Science and ML - </a:t>
            </a:r>
            <a:r>
              <a:rPr lang="en-IN" b="0" i="0" dirty="0">
                <a:solidFill>
                  <a:srgbClr val="F5F5F5"/>
                </a:solidFill>
                <a:effectLst/>
                <a:latin typeface="Open Sans" panose="020B0606030504020204" pitchFamily="34" charset="0"/>
              </a:rPr>
              <a:t>F# (pronounced F sharp) is a succinct, robust, performant language that is great for data science and machine learning.</a:t>
            </a:r>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3</a:t>
            </a:fld>
            <a:endParaRPr lang="en-IN"/>
          </a:p>
        </p:txBody>
      </p:sp>
    </p:spTree>
    <p:extLst>
      <p:ext uri="{BB962C8B-B14F-4D97-AF65-F5344CB8AC3E}">
        <p14:creationId xmlns:p14="http://schemas.microsoft.com/office/powerpoint/2010/main" val="162945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dirty="0">
                <a:solidFill>
                  <a:srgbClr val="F5F5F5"/>
                </a:solidFill>
                <a:effectLst/>
                <a:latin typeface="Open Sans" panose="020B0606030504020204" pitchFamily="34" charset="0"/>
              </a:rPr>
              <a:t>With ML.NET, you can create custom ML models using C# or F# without having to leave the .NET ecosystem.</a:t>
            </a:r>
          </a:p>
          <a:p>
            <a:pPr algn="l"/>
            <a:r>
              <a:rPr lang="en-IN" b="0" i="0" u="none" strike="noStrike" dirty="0">
                <a:solidFill>
                  <a:srgbClr val="F5F5F5"/>
                </a:solidFill>
                <a:effectLst/>
                <a:latin typeface="Open Sans" panose="020B0606030504020204" pitchFamily="34" charset="0"/>
              </a:rPr>
              <a:t>ML.NET lets you re-use all the knowledge, skills, code, and libraries you already have as a .NET developer so that you can easily integrate machine learning into your web, mobile, desktop, games, and IoT apps.</a:t>
            </a:r>
          </a:p>
          <a:p>
            <a:endParaRPr lang="en-IN" dirty="0"/>
          </a:p>
          <a:p>
            <a:pPr algn="l"/>
            <a:r>
              <a:rPr lang="en-IN" b="0" i="0" u="none" strike="noStrike" dirty="0">
                <a:solidFill>
                  <a:srgbClr val="F5F5F5"/>
                </a:solidFill>
                <a:effectLst/>
                <a:latin typeface="Open Sans" panose="020B0606030504020204" pitchFamily="34" charset="0"/>
              </a:rPr>
              <a:t>ML.NET offers Model Builder (a simple UI tool) and ML.NET CLI to make it super easy to build custom ML Models.</a:t>
            </a:r>
          </a:p>
          <a:p>
            <a:pPr algn="l"/>
            <a:r>
              <a:rPr lang="en-IN" b="0" i="0" u="none" strike="noStrike" dirty="0">
                <a:solidFill>
                  <a:srgbClr val="F5F5F5"/>
                </a:solidFill>
                <a:effectLst/>
                <a:latin typeface="Open Sans" panose="020B0606030504020204" pitchFamily="34" charset="0"/>
              </a:rPr>
              <a:t>These tools use Automated ML (</a:t>
            </a:r>
            <a:r>
              <a:rPr lang="en-IN" b="0" i="0" u="none" strike="noStrike" dirty="0" err="1">
                <a:solidFill>
                  <a:srgbClr val="F5F5F5"/>
                </a:solidFill>
                <a:effectLst/>
                <a:latin typeface="Open Sans" panose="020B0606030504020204" pitchFamily="34" charset="0"/>
              </a:rPr>
              <a:t>AutoML</a:t>
            </a:r>
            <a:r>
              <a:rPr lang="en-IN" b="0" i="0" u="none" strike="noStrike" dirty="0">
                <a:solidFill>
                  <a:srgbClr val="F5F5F5"/>
                </a:solidFill>
                <a:effectLst/>
                <a:latin typeface="Open Sans" panose="020B0606030504020204" pitchFamily="34" charset="0"/>
              </a:rPr>
              <a:t>), a cutting edge technology that automates the process of building best performing models for your Machine Learning scenario. All you have to do is load your data, and </a:t>
            </a:r>
            <a:r>
              <a:rPr lang="en-IN" b="0" i="0" u="none" strike="noStrike" dirty="0" err="1">
                <a:solidFill>
                  <a:srgbClr val="F5F5F5"/>
                </a:solidFill>
                <a:effectLst/>
                <a:latin typeface="Open Sans" panose="020B0606030504020204" pitchFamily="34" charset="0"/>
              </a:rPr>
              <a:t>AutoML</a:t>
            </a:r>
            <a:r>
              <a:rPr lang="en-IN" b="0" i="0" u="none" strike="noStrike" dirty="0">
                <a:solidFill>
                  <a:srgbClr val="F5F5F5"/>
                </a:solidFill>
                <a:effectLst/>
                <a:latin typeface="Open Sans" panose="020B0606030504020204" pitchFamily="34" charset="0"/>
              </a:rPr>
              <a:t> takes care of the rest of the model building process.</a:t>
            </a:r>
          </a:p>
          <a:p>
            <a:endParaRPr lang="en-IN" dirty="0"/>
          </a:p>
          <a:p>
            <a:r>
              <a:rPr lang="en-IN" b="0" i="0" dirty="0">
                <a:solidFill>
                  <a:srgbClr val="F5F5F5"/>
                </a:solidFill>
                <a:effectLst/>
                <a:latin typeface="Open Sans" panose="020B0606030504020204" pitchFamily="34" charset="0"/>
              </a:rPr>
              <a:t>ML.NET has been designed as an extensible platform so that you can consume other popular ML frameworks (TensorFlow, ONNX, Infer.NET, and more) and have access to even more machine learning scenarios, like image classification, object detection, and more.</a:t>
            </a:r>
          </a:p>
          <a:p>
            <a:endParaRPr lang="en-IN" b="0" i="0" dirty="0">
              <a:solidFill>
                <a:srgbClr val="F5F5F5"/>
              </a:solidFill>
              <a:effectLst/>
              <a:latin typeface="Open Sans" panose="020B0606030504020204" pitchFamily="34" charset="0"/>
            </a:endParaRPr>
          </a:p>
          <a:p>
            <a:pPr algn="l"/>
            <a:r>
              <a:rPr lang="en-IN" b="0" i="0" u="none" strike="noStrike" dirty="0">
                <a:solidFill>
                  <a:srgbClr val="F5F5F5"/>
                </a:solidFill>
                <a:effectLst/>
                <a:latin typeface="Open Sans" panose="020B0606030504020204" pitchFamily="34" charset="0"/>
              </a:rPr>
              <a:t>Using a 9GB Amazon review data set, ML.NET trained a sentiment analysis model with 95% accuracy. Other popular machine learning frameworks failed to process the dataset due to memory errors. Training on 10% of the data set, to let all the frameworks complete training, ML.NET demonstrated the highest speed and accuracy.</a:t>
            </a:r>
          </a:p>
          <a:p>
            <a:pPr algn="l"/>
            <a:r>
              <a:rPr lang="en-IN" b="0" i="0" u="none" strike="noStrike" dirty="0">
                <a:solidFill>
                  <a:srgbClr val="F5F5F5"/>
                </a:solidFill>
                <a:effectLst/>
                <a:latin typeface="Open Sans" panose="020B0606030504020204" pitchFamily="34" charset="0"/>
              </a:rPr>
              <a:t>The performance evaluation found similar results in other machine learning scenarios, including click-through rate prediction and flight delay prediction.</a:t>
            </a:r>
          </a:p>
          <a:p>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4</a:t>
            </a:fld>
            <a:endParaRPr lang="en-IN"/>
          </a:p>
        </p:txBody>
      </p:sp>
    </p:spTree>
    <p:extLst>
      <p:ext uri="{BB962C8B-B14F-4D97-AF65-F5344CB8AC3E}">
        <p14:creationId xmlns:p14="http://schemas.microsoft.com/office/powerpoint/2010/main" val="209924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ML.NET follows the same basic steps for nearly every scenario; it combines data loading, transformations, and model training to make it easy for you to create machine learning models.</a:t>
            </a:r>
          </a:p>
          <a:p>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7</a:t>
            </a:fld>
            <a:endParaRPr lang="en-IN"/>
          </a:p>
        </p:txBody>
      </p:sp>
    </p:spTree>
    <p:extLst>
      <p:ext uri="{BB962C8B-B14F-4D97-AF65-F5344CB8AC3E}">
        <p14:creationId xmlns:p14="http://schemas.microsoft.com/office/powerpoint/2010/main" val="59083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F5F5F5"/>
                </a:solidFill>
                <a:effectLst/>
                <a:latin typeface="Open Sans" panose="020B0606030504020204" pitchFamily="34" charset="0"/>
              </a:rPr>
              <a:t>Data in ML.NET is represented as an </a:t>
            </a:r>
            <a:r>
              <a:rPr lang="en-IN" b="0" i="0" u="sng" dirty="0" err="1">
                <a:effectLst/>
                <a:latin typeface="Open Sans" panose="020B0606030504020204" pitchFamily="34" charset="0"/>
                <a:hlinkClick r:id="rId3"/>
              </a:rPr>
              <a:t>IDataView</a:t>
            </a:r>
            <a:r>
              <a:rPr lang="en-IN" b="0" i="0" dirty="0">
                <a:solidFill>
                  <a:srgbClr val="F5F5F5"/>
                </a:solidFill>
                <a:effectLst/>
                <a:latin typeface="Open Sans" panose="020B0606030504020204" pitchFamily="34" charset="0"/>
              </a:rPr>
              <a:t>, which is a flexible, efficient way of describing tabular data (for example, rows and columns). </a:t>
            </a:r>
            <a:r>
              <a:rPr lang="en-IN" b="0" i="0" dirty="0" err="1">
                <a:solidFill>
                  <a:srgbClr val="F5F5F5"/>
                </a:solidFill>
                <a:effectLst/>
                <a:latin typeface="Open Sans" panose="020B0606030504020204" pitchFamily="34" charset="0"/>
              </a:rPr>
              <a:t>IDataView</a:t>
            </a:r>
            <a:r>
              <a:rPr lang="en-IN" b="0" i="0" dirty="0">
                <a:solidFill>
                  <a:srgbClr val="F5F5F5"/>
                </a:solidFill>
                <a:effectLst/>
                <a:latin typeface="Open Sans" panose="020B0606030504020204" pitchFamily="34" charset="0"/>
              </a:rPr>
              <a:t> objects can contain numbers, text, </a:t>
            </a:r>
            <a:r>
              <a:rPr lang="en-IN" b="0" i="0" dirty="0" err="1">
                <a:solidFill>
                  <a:srgbClr val="F5F5F5"/>
                </a:solidFill>
                <a:effectLst/>
                <a:latin typeface="Open Sans" panose="020B0606030504020204" pitchFamily="34" charset="0"/>
              </a:rPr>
              <a:t>booleans</a:t>
            </a:r>
            <a:r>
              <a:rPr lang="en-IN" b="0" i="0" dirty="0">
                <a:solidFill>
                  <a:srgbClr val="F5F5F5"/>
                </a:solidFill>
                <a:effectLst/>
                <a:latin typeface="Open Sans" panose="020B0606030504020204" pitchFamily="34" charset="0"/>
              </a:rPr>
              <a:t>, vectors, and more. You can load data from files or from real-time streaming sources to an </a:t>
            </a:r>
            <a:r>
              <a:rPr lang="en-IN" b="0" i="0" dirty="0" err="1">
                <a:solidFill>
                  <a:srgbClr val="F5F5F5"/>
                </a:solidFill>
                <a:effectLst/>
                <a:latin typeface="Open Sans" panose="020B0606030504020204" pitchFamily="34" charset="0"/>
              </a:rPr>
              <a:t>IDataView</a:t>
            </a:r>
            <a:r>
              <a:rPr lang="en-IN" b="0" i="0" dirty="0">
                <a:solidFill>
                  <a:srgbClr val="F5F5F5"/>
                </a:solidFill>
                <a:effectLst/>
                <a:latin typeface="Open Sans" panose="020B0606030504020204" pitchFamily="34" charset="0"/>
              </a:rPr>
              <a:t>.</a:t>
            </a:r>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9</a:t>
            </a:fld>
            <a:endParaRPr lang="en-IN"/>
          </a:p>
        </p:txBody>
      </p:sp>
    </p:spTree>
    <p:extLst>
      <p:ext uri="{BB962C8B-B14F-4D97-AF65-F5344CB8AC3E}">
        <p14:creationId xmlns:p14="http://schemas.microsoft.com/office/powerpoint/2010/main" val="37016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10</a:t>
            </a:fld>
            <a:endParaRPr lang="en-IN"/>
          </a:p>
        </p:txBody>
      </p:sp>
    </p:spTree>
    <p:extLst>
      <p:ext uri="{BB962C8B-B14F-4D97-AF65-F5344CB8AC3E}">
        <p14:creationId xmlns:p14="http://schemas.microsoft.com/office/powerpoint/2010/main" val="282990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11</a:t>
            </a:fld>
            <a:endParaRPr lang="en-IN"/>
          </a:p>
        </p:txBody>
      </p:sp>
    </p:spTree>
    <p:extLst>
      <p:ext uri="{BB962C8B-B14F-4D97-AF65-F5344CB8AC3E}">
        <p14:creationId xmlns:p14="http://schemas.microsoft.com/office/powerpoint/2010/main" val="4094991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F5F5F5"/>
                </a:solidFill>
                <a:effectLst/>
                <a:latin typeface="Open Sans" panose="020B0606030504020204" pitchFamily="34" charset="0"/>
              </a:rPr>
              <a:t>ML.NET offers evaluators that assess the performance of your model on a variety of metrics</a:t>
            </a:r>
            <a:endParaRPr lang="en-IN" dirty="0"/>
          </a:p>
        </p:txBody>
      </p:sp>
      <p:sp>
        <p:nvSpPr>
          <p:cNvPr id="4" name="Slide Number Placeholder 3"/>
          <p:cNvSpPr>
            <a:spLocks noGrp="1"/>
          </p:cNvSpPr>
          <p:nvPr>
            <p:ph type="sldNum" sz="quarter" idx="5"/>
          </p:nvPr>
        </p:nvSpPr>
        <p:spPr/>
        <p:txBody>
          <a:bodyPr/>
          <a:lstStyle/>
          <a:p>
            <a:fld id="{715FE3C1-2EA2-4CF1-BD7F-28EE92C61F6B}" type="slidenum">
              <a:rPr lang="en-IN" smtClean="0"/>
              <a:t>13</a:t>
            </a:fld>
            <a:endParaRPr lang="en-IN"/>
          </a:p>
        </p:txBody>
      </p:sp>
    </p:spTree>
    <p:extLst>
      <p:ext uri="{BB962C8B-B14F-4D97-AF65-F5344CB8AC3E}">
        <p14:creationId xmlns:p14="http://schemas.microsoft.com/office/powerpoint/2010/main" val="390942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777400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8441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9165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3653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70035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3361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1936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1308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87317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9135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1/21/2023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5003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1/21/2023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90977936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7" Type="http://schemas.openxmlformats.org/officeDocument/2006/relationships/image" Target="../media/image65.svg"/><Relationship Id="rId2" Type="http://schemas.openxmlformats.org/officeDocument/2006/relationships/hyperlink" Target="https://dotnet.microsoft.com/en-us/learn/ml-dotnet" TargetMode="Externa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dotnet.microsoft.com/apps/machinelearning-ai/ml-dotnet" TargetMode="External"/><Relationship Id="rId4" Type="http://schemas.openxmlformats.org/officeDocument/2006/relationships/hyperlink" Target="https://github.com/dotnet/machinelearning-sampl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Video 73">
            <a:extLst>
              <a:ext uri="{FF2B5EF4-FFF2-40B4-BE49-F238E27FC236}">
                <a16:creationId xmlns:a16="http://schemas.microsoft.com/office/drawing/2014/main" id="{235A7743-FA91-E3A8-6F4E-94D91085CA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9" cy="6857989"/>
          </a:xfrm>
          <a:prstGeom prst="rect">
            <a:avLst/>
          </a:prstGeom>
        </p:spPr>
      </p:pic>
      <p:sp>
        <p:nvSpPr>
          <p:cNvPr id="80" name="Rectangle 79">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8580F-0882-F040-77C7-9CD056550E7F}"/>
              </a:ext>
            </a:extLst>
          </p:cNvPr>
          <p:cNvSpPr>
            <a:spLocks noGrp="1"/>
          </p:cNvSpPr>
          <p:nvPr>
            <p:ph type="ctrTitle"/>
          </p:nvPr>
        </p:nvSpPr>
        <p:spPr>
          <a:xfrm>
            <a:off x="841248" y="914400"/>
            <a:ext cx="4892948" cy="3427867"/>
          </a:xfrm>
        </p:spPr>
        <p:txBody>
          <a:bodyPr anchor="t">
            <a:normAutofit/>
          </a:bodyPr>
          <a:lstStyle/>
          <a:p>
            <a:r>
              <a:rPr lang="en-IN" sz="6100" dirty="0">
                <a:solidFill>
                  <a:srgbClr val="FFFFFF"/>
                </a:solidFill>
              </a:rPr>
              <a:t>Introduction to ML.NET</a:t>
            </a:r>
          </a:p>
        </p:txBody>
      </p:sp>
      <p:sp>
        <p:nvSpPr>
          <p:cNvPr id="3" name="Subtitle 2">
            <a:extLst>
              <a:ext uri="{FF2B5EF4-FFF2-40B4-BE49-F238E27FC236}">
                <a16:creationId xmlns:a16="http://schemas.microsoft.com/office/drawing/2014/main" id="{DE8A9013-CFCF-83B5-ACA0-D2FE69F50D71}"/>
              </a:ext>
            </a:extLst>
          </p:cNvPr>
          <p:cNvSpPr>
            <a:spLocks noGrp="1"/>
          </p:cNvSpPr>
          <p:nvPr>
            <p:ph type="subTitle" idx="1"/>
          </p:nvPr>
        </p:nvSpPr>
        <p:spPr>
          <a:xfrm>
            <a:off x="841248" y="5032113"/>
            <a:ext cx="4892948" cy="1033862"/>
          </a:xfrm>
        </p:spPr>
        <p:txBody>
          <a:bodyPr anchor="t">
            <a:normAutofit/>
          </a:bodyPr>
          <a:lstStyle/>
          <a:p>
            <a:pPr>
              <a:lnSpc>
                <a:spcPct val="100000"/>
              </a:lnSpc>
            </a:pPr>
            <a:r>
              <a:rPr lang="en-IN" sz="1500" dirty="0">
                <a:solidFill>
                  <a:srgbClr val="FFFFFF"/>
                </a:solidFill>
              </a:rPr>
              <a:t>Rohit Vipin Mathews</a:t>
            </a:r>
          </a:p>
          <a:p>
            <a:pPr>
              <a:lnSpc>
                <a:spcPct val="100000"/>
              </a:lnSpc>
            </a:pPr>
            <a:r>
              <a:rPr lang="en-IN" sz="1500" dirty="0">
                <a:solidFill>
                  <a:srgbClr val="FFFFFF"/>
                </a:solidFill>
              </a:rPr>
              <a:t>Solution Architect</a:t>
            </a:r>
          </a:p>
          <a:p>
            <a:pPr>
              <a:lnSpc>
                <a:spcPct val="100000"/>
              </a:lnSpc>
            </a:pPr>
            <a:r>
              <a:rPr lang="en-IN" sz="1500" dirty="0">
                <a:solidFill>
                  <a:srgbClr val="FFFFFF"/>
                </a:solidFill>
              </a:rPr>
              <a:t>CES IT (P) Ltd</a:t>
            </a:r>
          </a:p>
        </p:txBody>
      </p:sp>
    </p:spTree>
    <p:extLst>
      <p:ext uri="{BB962C8B-B14F-4D97-AF65-F5344CB8AC3E}">
        <p14:creationId xmlns:p14="http://schemas.microsoft.com/office/powerpoint/2010/main" val="26012161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4"/>
                                        </p:tgtEl>
                                      </p:cBhvr>
                                    </p:cmd>
                                  </p:childTnLst>
                                </p:cTn>
                              </p:par>
                              <p:par>
                                <p:cTn id="7" presetID="4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2000"/>
                                        <p:tgtEl>
                                          <p:spTgt spid="3">
                                            <p:txEl>
                                              <p:pRg st="0" end="0"/>
                                            </p:txEl>
                                          </p:spTgt>
                                        </p:tgtEl>
                                      </p:cBhvr>
                                    </p:animEffect>
                                    <p:anim calcmode="lin" valueType="num">
                                      <p:cBhvr>
                                        <p:cTn id="10"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1" dur="2000" fill="hold"/>
                                        <p:tgtEl>
                                          <p:spTgt spid="3">
                                            <p:txEl>
                                              <p:pRg st="0" end="0"/>
                                            </p:txEl>
                                          </p:spTgt>
                                        </p:tgtEl>
                                        <p:attrNameLst>
                                          <p:attrName>ppt_h</p:attrName>
                                        </p:attrNameLst>
                                      </p:cBhvr>
                                      <p:tavLst>
                                        <p:tav tm="0">
                                          <p:val>
                                            <p:strVal val="#ppt_h"/>
                                          </p:val>
                                        </p:tav>
                                        <p:tav tm="100000">
                                          <p:val>
                                            <p:strVal val="#ppt_h"/>
                                          </p:val>
                                        </p:tav>
                                      </p:tavLst>
                                    </p:anim>
                                  </p:childTnLst>
                                </p:cTn>
                              </p:par>
                              <p:par>
                                <p:cTn id="12" presetID="45"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000"/>
                                        <p:tgtEl>
                                          <p:spTgt spid="3">
                                            <p:txEl>
                                              <p:pRg st="2" end="2"/>
                                            </p:txEl>
                                          </p:spTgt>
                                        </p:tgtEl>
                                      </p:cBhvr>
                                    </p:animEffect>
                                    <p:anim calcmode="lin" valueType="num">
                                      <p:cBhvr>
                                        <p:cTn id="2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7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4"/>
                                        </p:tgtEl>
                                      </p:cBhvr>
                                    </p:cmd>
                                  </p:childTnLst>
                                </p:cTn>
                              </p:par>
                            </p:childTnLst>
                          </p:cTn>
                        </p:par>
                      </p:childTnLst>
                    </p:cTn>
                  </p:par>
                  <p:par>
                    <p:cTn id="27" fill="hold">
                      <p:stCondLst>
                        <p:cond delay="indefinite"/>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74"/>
                                        </p:tgtEl>
                                      </p:cBhvr>
                                    </p:cmd>
                                  </p:childTnLst>
                                </p:cTn>
                              </p:par>
                            </p:childTnLst>
                          </p:cTn>
                        </p:par>
                      </p:childTnLst>
                    </p:cTn>
                  </p:par>
                </p:childTnLst>
              </p:cTn>
              <p:nextCondLst>
                <p:cond evt="onClick" delay="0">
                  <p:tgtEl>
                    <p:spTgt spid="74"/>
                  </p:tgtEl>
                </p:cond>
              </p:nextCondLst>
            </p:seq>
            <p:video>
              <p:cMediaNode>
                <p:cTn id="31" fill="hold" display="0">
                  <p:stCondLst>
                    <p:cond delay="indefinite"/>
                  </p:stCondLst>
                </p:cTn>
                <p:tgtEl>
                  <p:spTgt spid="74"/>
                </p:tgtEl>
              </p:cMediaNode>
            </p:video>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7D3742-04FA-1999-24EE-0630E7EDE781}"/>
              </a:ext>
            </a:extLst>
          </p:cNvPr>
          <p:cNvSpPr>
            <a:spLocks noGrp="1"/>
          </p:cNvSpPr>
          <p:nvPr>
            <p:ph type="title"/>
          </p:nvPr>
        </p:nvSpPr>
        <p:spPr>
          <a:xfrm>
            <a:off x="838200" y="365126"/>
            <a:ext cx="10668000" cy="1038508"/>
          </a:xfrm>
        </p:spPr>
        <p:txBody>
          <a:bodyPr>
            <a:normAutofit/>
          </a:bodyPr>
          <a:lstStyle/>
          <a:p>
            <a:r>
              <a:rPr lang="en-IN" dirty="0"/>
              <a:t>Transform Data</a:t>
            </a:r>
          </a:p>
        </p:txBody>
      </p:sp>
      <p:graphicFrame>
        <p:nvGraphicFramePr>
          <p:cNvPr id="7" name="Content Placeholder 2">
            <a:extLst>
              <a:ext uri="{FF2B5EF4-FFF2-40B4-BE49-F238E27FC236}">
                <a16:creationId xmlns:a16="http://schemas.microsoft.com/office/drawing/2014/main" id="{5504972D-43F7-8DCB-6E66-22ABB404629B}"/>
              </a:ext>
            </a:extLst>
          </p:cNvPr>
          <p:cNvGraphicFramePr>
            <a:graphicFrameLocks noGrp="1"/>
          </p:cNvGraphicFramePr>
          <p:nvPr>
            <p:ph idx="1"/>
            <p:extLst>
              <p:ext uri="{D42A27DB-BD31-4B8C-83A1-F6EECF244321}">
                <p14:modId xmlns:p14="http://schemas.microsoft.com/office/powerpoint/2010/main" val="2625201943"/>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8342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graphicEl>
                                              <a:dgm id="{C00C3A49-47F1-473B-A05D-829C82CA666F}"/>
                                            </p:graphicEl>
                                          </p:spTgt>
                                        </p:tgtEl>
                                        <p:attrNameLst>
                                          <p:attrName>style.visibility</p:attrName>
                                        </p:attrNameLst>
                                      </p:cBhvr>
                                      <p:to>
                                        <p:strVal val="visible"/>
                                      </p:to>
                                    </p:set>
                                    <p:animEffect transition="in" filter="barn(inVertical)">
                                      <p:cBhvr>
                                        <p:cTn id="7" dur="500"/>
                                        <p:tgtEl>
                                          <p:spTgt spid="7">
                                            <p:graphicEl>
                                              <a:dgm id="{C00C3A49-47F1-473B-A05D-829C82CA666F}"/>
                                            </p:graphic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7">
                                            <p:graphicEl>
                                              <a:dgm id="{E11A2CF8-D918-4DB1-9B57-EE40A24778D6}"/>
                                            </p:graphicEl>
                                          </p:spTgt>
                                        </p:tgtEl>
                                        <p:attrNameLst>
                                          <p:attrName>style.visibility</p:attrName>
                                        </p:attrNameLst>
                                      </p:cBhvr>
                                      <p:to>
                                        <p:strVal val="visible"/>
                                      </p:to>
                                    </p:set>
                                    <p:animEffect transition="in" filter="barn(inVertical)">
                                      <p:cBhvr>
                                        <p:cTn id="11" dur="500"/>
                                        <p:tgtEl>
                                          <p:spTgt spid="7">
                                            <p:graphicEl>
                                              <a:dgm id="{E11A2CF8-D918-4DB1-9B57-EE40A24778D6}"/>
                                            </p:graphic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graphicEl>
                                              <a:dgm id="{E2384640-67CF-41ED-B0E7-F44CE0012CF5}"/>
                                            </p:graphicEl>
                                          </p:spTgt>
                                        </p:tgtEl>
                                        <p:attrNameLst>
                                          <p:attrName>style.visibility</p:attrName>
                                        </p:attrNameLst>
                                      </p:cBhvr>
                                      <p:to>
                                        <p:strVal val="visible"/>
                                      </p:to>
                                    </p:set>
                                    <p:animEffect transition="in" filter="barn(inVertical)">
                                      <p:cBhvr>
                                        <p:cTn id="15" dur="500"/>
                                        <p:tgtEl>
                                          <p:spTgt spid="7">
                                            <p:graphicEl>
                                              <a:dgm id="{E2384640-67CF-41ED-B0E7-F44CE0012CF5}"/>
                                            </p:graphic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graphicEl>
                                              <a:dgm id="{005998AE-1261-4D3A-9B7B-2C87BD26ECD0}"/>
                                            </p:graphicEl>
                                          </p:spTgt>
                                        </p:tgtEl>
                                        <p:attrNameLst>
                                          <p:attrName>style.visibility</p:attrName>
                                        </p:attrNameLst>
                                      </p:cBhvr>
                                      <p:to>
                                        <p:strVal val="visible"/>
                                      </p:to>
                                    </p:set>
                                    <p:animEffect transition="in" filter="barn(inVertical)">
                                      <p:cBhvr>
                                        <p:cTn id="19" dur="500"/>
                                        <p:tgtEl>
                                          <p:spTgt spid="7">
                                            <p:graphicEl>
                                              <a:dgm id="{005998AE-1261-4D3A-9B7B-2C87BD26ECD0}"/>
                                            </p:graphic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7">
                                            <p:graphicEl>
                                              <a:dgm id="{3246C1CE-0752-4A85-9AA9-E0945902136A}"/>
                                            </p:graphicEl>
                                          </p:spTgt>
                                        </p:tgtEl>
                                        <p:attrNameLst>
                                          <p:attrName>style.visibility</p:attrName>
                                        </p:attrNameLst>
                                      </p:cBhvr>
                                      <p:to>
                                        <p:strVal val="visible"/>
                                      </p:to>
                                    </p:set>
                                    <p:animEffect transition="in" filter="barn(inVertical)">
                                      <p:cBhvr>
                                        <p:cTn id="23" dur="500"/>
                                        <p:tgtEl>
                                          <p:spTgt spid="7">
                                            <p:graphicEl>
                                              <a:dgm id="{3246C1CE-0752-4A85-9AA9-E0945902136A}"/>
                                            </p:graphic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7">
                                            <p:graphicEl>
                                              <a:dgm id="{4EA4B8B8-6BAD-4B51-8207-4EC6080A8F92}"/>
                                            </p:graphicEl>
                                          </p:spTgt>
                                        </p:tgtEl>
                                        <p:attrNameLst>
                                          <p:attrName>style.visibility</p:attrName>
                                        </p:attrNameLst>
                                      </p:cBhvr>
                                      <p:to>
                                        <p:strVal val="visible"/>
                                      </p:to>
                                    </p:set>
                                    <p:animEffect transition="in" filter="barn(inVertical)">
                                      <p:cBhvr>
                                        <p:cTn id="27" dur="500"/>
                                        <p:tgtEl>
                                          <p:spTgt spid="7">
                                            <p:graphicEl>
                                              <a:dgm id="{4EA4B8B8-6BAD-4B51-8207-4EC6080A8F92}"/>
                                            </p:graphic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7">
                                            <p:graphicEl>
                                              <a:dgm id="{CB7B81BE-8C05-4B15-B29D-9DA13D63DD85}"/>
                                            </p:graphicEl>
                                          </p:spTgt>
                                        </p:tgtEl>
                                        <p:attrNameLst>
                                          <p:attrName>style.visibility</p:attrName>
                                        </p:attrNameLst>
                                      </p:cBhvr>
                                      <p:to>
                                        <p:strVal val="visible"/>
                                      </p:to>
                                    </p:set>
                                    <p:animEffect transition="in" filter="barn(inVertical)">
                                      <p:cBhvr>
                                        <p:cTn id="31" dur="500"/>
                                        <p:tgtEl>
                                          <p:spTgt spid="7">
                                            <p:graphicEl>
                                              <a:dgm id="{CB7B81BE-8C05-4B15-B29D-9DA13D63DD85}"/>
                                            </p:graphicEl>
                                          </p:spTgt>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7">
                                            <p:graphicEl>
                                              <a:dgm id="{AE28194E-CD7B-4294-BC4F-31E8A3214DFE}"/>
                                            </p:graphicEl>
                                          </p:spTgt>
                                        </p:tgtEl>
                                        <p:attrNameLst>
                                          <p:attrName>style.visibility</p:attrName>
                                        </p:attrNameLst>
                                      </p:cBhvr>
                                      <p:to>
                                        <p:strVal val="visible"/>
                                      </p:to>
                                    </p:set>
                                    <p:animEffect transition="in" filter="barn(inVertical)">
                                      <p:cBhvr>
                                        <p:cTn id="35" dur="500"/>
                                        <p:tgtEl>
                                          <p:spTgt spid="7">
                                            <p:graphicEl>
                                              <a:dgm id="{AE28194E-CD7B-4294-BC4F-31E8A3214DFE}"/>
                                            </p:graphicEl>
                                          </p:spTgt>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7">
                                            <p:graphicEl>
                                              <a:dgm id="{EA903D3A-53E3-4132-8991-DD00909ABD2F}"/>
                                            </p:graphicEl>
                                          </p:spTgt>
                                        </p:tgtEl>
                                        <p:attrNameLst>
                                          <p:attrName>style.visibility</p:attrName>
                                        </p:attrNameLst>
                                      </p:cBhvr>
                                      <p:to>
                                        <p:strVal val="visible"/>
                                      </p:to>
                                    </p:set>
                                    <p:animEffect transition="in" filter="barn(inVertical)">
                                      <p:cBhvr>
                                        <p:cTn id="39" dur="500"/>
                                        <p:tgtEl>
                                          <p:spTgt spid="7">
                                            <p:graphicEl>
                                              <a:dgm id="{EA903D3A-53E3-4132-8991-DD00909ABD2F}"/>
                                            </p:graphicEl>
                                          </p:spTgt>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7">
                                            <p:graphicEl>
                                              <a:dgm id="{946FFE84-57DF-4722-B00D-636555B03766}"/>
                                            </p:graphicEl>
                                          </p:spTgt>
                                        </p:tgtEl>
                                        <p:attrNameLst>
                                          <p:attrName>style.visibility</p:attrName>
                                        </p:attrNameLst>
                                      </p:cBhvr>
                                      <p:to>
                                        <p:strVal val="visible"/>
                                      </p:to>
                                    </p:set>
                                    <p:animEffect transition="in" filter="barn(inVertical)">
                                      <p:cBhvr>
                                        <p:cTn id="43" dur="500"/>
                                        <p:tgtEl>
                                          <p:spTgt spid="7">
                                            <p:graphicEl>
                                              <a:dgm id="{946FFE84-57DF-4722-B00D-636555B03766}"/>
                                            </p:graphicEl>
                                          </p:spTgt>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7">
                                            <p:graphicEl>
                                              <a:dgm id="{216C2456-4408-465A-A793-F6418CC59175}"/>
                                            </p:graphicEl>
                                          </p:spTgt>
                                        </p:tgtEl>
                                        <p:attrNameLst>
                                          <p:attrName>style.visibility</p:attrName>
                                        </p:attrNameLst>
                                      </p:cBhvr>
                                      <p:to>
                                        <p:strVal val="visible"/>
                                      </p:to>
                                    </p:set>
                                    <p:animEffect transition="in" filter="barn(inVertical)">
                                      <p:cBhvr>
                                        <p:cTn id="47" dur="500"/>
                                        <p:tgtEl>
                                          <p:spTgt spid="7">
                                            <p:graphicEl>
                                              <a:dgm id="{216C2456-4408-465A-A793-F6418CC59175}"/>
                                            </p:graphicEl>
                                          </p:spTgt>
                                        </p:tgtEl>
                                      </p:cBhvr>
                                    </p:animEffect>
                                  </p:childTnLst>
                                </p:cTn>
                              </p:par>
                            </p:childTnLst>
                          </p:cTn>
                        </p:par>
                        <p:par>
                          <p:cTn id="48" fill="hold">
                            <p:stCondLst>
                              <p:cond delay="5500"/>
                            </p:stCondLst>
                            <p:childTnLst>
                              <p:par>
                                <p:cTn id="49" presetID="16" presetClass="entr" presetSubtype="21" fill="hold" grpId="0" nodeType="afterEffect">
                                  <p:stCondLst>
                                    <p:cond delay="0"/>
                                  </p:stCondLst>
                                  <p:childTnLst>
                                    <p:set>
                                      <p:cBhvr>
                                        <p:cTn id="50" dur="1" fill="hold">
                                          <p:stCondLst>
                                            <p:cond delay="0"/>
                                          </p:stCondLst>
                                        </p:cTn>
                                        <p:tgtEl>
                                          <p:spTgt spid="7">
                                            <p:graphicEl>
                                              <a:dgm id="{C6B8A92E-3C79-430F-9DA0-C2334F61747B}"/>
                                            </p:graphicEl>
                                          </p:spTgt>
                                        </p:tgtEl>
                                        <p:attrNameLst>
                                          <p:attrName>style.visibility</p:attrName>
                                        </p:attrNameLst>
                                      </p:cBhvr>
                                      <p:to>
                                        <p:strVal val="visible"/>
                                      </p:to>
                                    </p:set>
                                    <p:animEffect transition="in" filter="barn(inVertical)">
                                      <p:cBhvr>
                                        <p:cTn id="51" dur="500"/>
                                        <p:tgtEl>
                                          <p:spTgt spid="7">
                                            <p:graphicEl>
                                              <a:dgm id="{C6B8A92E-3C79-430F-9DA0-C2334F6174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467CE-0099-9976-E100-EF9D3AAB44D4}"/>
              </a:ext>
            </a:extLst>
          </p:cNvPr>
          <p:cNvSpPr>
            <a:spLocks noGrp="1"/>
          </p:cNvSpPr>
          <p:nvPr>
            <p:ph type="title"/>
          </p:nvPr>
        </p:nvSpPr>
        <p:spPr>
          <a:xfrm>
            <a:off x="838200" y="685800"/>
            <a:ext cx="5257800" cy="2275480"/>
          </a:xfrm>
        </p:spPr>
        <p:txBody>
          <a:bodyPr>
            <a:normAutofit/>
          </a:bodyPr>
          <a:lstStyle/>
          <a:p>
            <a:r>
              <a:rPr lang="en-IN" dirty="0"/>
              <a:t>Choose Algorithm</a:t>
            </a:r>
          </a:p>
        </p:txBody>
      </p:sp>
      <p:sp>
        <p:nvSpPr>
          <p:cNvPr id="3" name="Content Placeholder 2">
            <a:extLst>
              <a:ext uri="{FF2B5EF4-FFF2-40B4-BE49-F238E27FC236}">
                <a16:creationId xmlns:a16="http://schemas.microsoft.com/office/drawing/2014/main" id="{16828273-F967-2054-5F4A-5D27DFE3DCCA}"/>
              </a:ext>
            </a:extLst>
          </p:cNvPr>
          <p:cNvSpPr>
            <a:spLocks noGrp="1"/>
          </p:cNvSpPr>
          <p:nvPr>
            <p:ph idx="1"/>
          </p:nvPr>
        </p:nvSpPr>
        <p:spPr>
          <a:xfrm>
            <a:off x="838199" y="3319796"/>
            <a:ext cx="5257799" cy="2852404"/>
          </a:xfrm>
        </p:spPr>
        <p:txBody>
          <a:bodyPr>
            <a:normAutofit/>
          </a:bodyPr>
          <a:lstStyle/>
          <a:p>
            <a:pPr marL="0" indent="0">
              <a:buNone/>
            </a:pPr>
            <a:r>
              <a:rPr lang="en-IN" dirty="0"/>
              <a:t>When using machine learning and ML.NET, you must choose a machine learning task that goes along with your scenario. ML.NET offers over 30 algorithms (or trainers) for a variety of ML tasks:</a:t>
            </a:r>
          </a:p>
          <a:p>
            <a:endParaRPr lang="en-IN" dirty="0"/>
          </a:p>
        </p:txBody>
      </p:sp>
      <p:graphicFrame>
        <p:nvGraphicFramePr>
          <p:cNvPr id="4" name="Table 3">
            <a:extLst>
              <a:ext uri="{FF2B5EF4-FFF2-40B4-BE49-F238E27FC236}">
                <a16:creationId xmlns:a16="http://schemas.microsoft.com/office/drawing/2014/main" id="{8EB3EF9E-9005-4E05-7BB5-05BF7127637F}"/>
              </a:ext>
            </a:extLst>
          </p:cNvPr>
          <p:cNvGraphicFramePr>
            <a:graphicFrameLocks noGrp="1"/>
          </p:cNvGraphicFramePr>
          <p:nvPr>
            <p:extLst>
              <p:ext uri="{D42A27DB-BD31-4B8C-83A1-F6EECF244321}">
                <p14:modId xmlns:p14="http://schemas.microsoft.com/office/powerpoint/2010/main" val="3178415406"/>
              </p:ext>
            </p:extLst>
          </p:nvPr>
        </p:nvGraphicFramePr>
        <p:xfrm>
          <a:off x="6662889" y="1227965"/>
          <a:ext cx="4925880" cy="4401736"/>
        </p:xfrm>
        <a:graphic>
          <a:graphicData uri="http://schemas.openxmlformats.org/drawingml/2006/table">
            <a:tbl>
              <a:tblPr firstRow="1" bandRow="1">
                <a:tableStyleId>{3B4B98B0-60AC-42C2-AFA5-B58CD77FA1E5}</a:tableStyleId>
              </a:tblPr>
              <a:tblGrid>
                <a:gridCol w="2017250">
                  <a:extLst>
                    <a:ext uri="{9D8B030D-6E8A-4147-A177-3AD203B41FA5}">
                      <a16:colId xmlns:a16="http://schemas.microsoft.com/office/drawing/2014/main" val="4186424726"/>
                    </a:ext>
                  </a:extLst>
                </a:gridCol>
                <a:gridCol w="2908630">
                  <a:extLst>
                    <a:ext uri="{9D8B030D-6E8A-4147-A177-3AD203B41FA5}">
                      <a16:colId xmlns:a16="http://schemas.microsoft.com/office/drawing/2014/main" val="3746428100"/>
                    </a:ext>
                  </a:extLst>
                </a:gridCol>
              </a:tblGrid>
              <a:tr h="286794">
                <a:tc>
                  <a:txBody>
                    <a:bodyPr/>
                    <a:lstStyle/>
                    <a:p>
                      <a:pPr algn="l" fontAlgn="t"/>
                      <a:r>
                        <a:rPr lang="en-IN" sz="1300" b="0">
                          <a:effectLst/>
                        </a:rPr>
                        <a:t>ML Task</a:t>
                      </a:r>
                    </a:p>
                  </a:txBody>
                  <a:tcPr marL="64560" marR="64560" marT="32280" marB="32280"/>
                </a:tc>
                <a:tc>
                  <a:txBody>
                    <a:bodyPr/>
                    <a:lstStyle/>
                    <a:p>
                      <a:pPr algn="l" fontAlgn="t"/>
                      <a:r>
                        <a:rPr lang="en-IN" sz="1300" b="0">
                          <a:effectLst/>
                        </a:rPr>
                        <a:t>Algorithms</a:t>
                      </a:r>
                    </a:p>
                  </a:txBody>
                  <a:tcPr marL="64560" marR="64560" marT="32280" marB="32280"/>
                </a:tc>
                <a:extLst>
                  <a:ext uri="{0D108BD9-81ED-4DB2-BD59-A6C34878D82A}">
                    <a16:rowId xmlns:a16="http://schemas.microsoft.com/office/drawing/2014/main" val="1939505625"/>
                  </a:ext>
                </a:extLst>
              </a:tr>
              <a:tr h="669955">
                <a:tc>
                  <a:txBody>
                    <a:bodyPr/>
                    <a:lstStyle/>
                    <a:p>
                      <a:pPr fontAlgn="t"/>
                      <a:r>
                        <a:rPr lang="en-IN" sz="1300">
                          <a:effectLst/>
                        </a:rPr>
                        <a:t>Binary classification (for example, sentiment analysis)</a:t>
                      </a:r>
                    </a:p>
                  </a:txBody>
                  <a:tcPr marL="64560" marR="64560" marT="32280" marB="32280"/>
                </a:tc>
                <a:tc>
                  <a:txBody>
                    <a:bodyPr/>
                    <a:lstStyle/>
                    <a:p>
                      <a:pPr fontAlgn="t"/>
                      <a:r>
                        <a:rPr lang="en-IN" sz="1300">
                          <a:effectLst/>
                        </a:rPr>
                        <a:t>AveragedPerceptronTrainer, SdcaLogisticRegressionBinaryTrainer</a:t>
                      </a:r>
                    </a:p>
                  </a:txBody>
                  <a:tcPr marL="64560" marR="64560" marT="32280" marB="32280"/>
                </a:tc>
                <a:extLst>
                  <a:ext uri="{0D108BD9-81ED-4DB2-BD59-A6C34878D82A}">
                    <a16:rowId xmlns:a16="http://schemas.microsoft.com/office/drawing/2014/main" val="831611137"/>
                  </a:ext>
                </a:extLst>
              </a:tr>
              <a:tr h="669955">
                <a:tc>
                  <a:txBody>
                    <a:bodyPr/>
                    <a:lstStyle/>
                    <a:p>
                      <a:pPr fontAlgn="t"/>
                      <a:r>
                        <a:rPr lang="en-IN" sz="1300">
                          <a:effectLst/>
                        </a:rPr>
                        <a:t>Multi-class classification (for example, topic categorization)</a:t>
                      </a:r>
                    </a:p>
                  </a:txBody>
                  <a:tcPr marL="64560" marR="64560" marT="32280" marB="32280"/>
                </a:tc>
                <a:tc>
                  <a:txBody>
                    <a:bodyPr/>
                    <a:lstStyle/>
                    <a:p>
                      <a:pPr fontAlgn="t"/>
                      <a:r>
                        <a:rPr lang="en-IN" sz="1300">
                          <a:effectLst/>
                        </a:rPr>
                        <a:t>LightGbmMulticlassTrainer, OneVersusAllTrainer</a:t>
                      </a:r>
                    </a:p>
                  </a:txBody>
                  <a:tcPr marL="64560" marR="64560" marT="32280" marB="32280"/>
                </a:tc>
                <a:extLst>
                  <a:ext uri="{0D108BD9-81ED-4DB2-BD59-A6C34878D82A}">
                    <a16:rowId xmlns:a16="http://schemas.microsoft.com/office/drawing/2014/main" val="969543955"/>
                  </a:ext>
                </a:extLst>
              </a:tr>
              <a:tr h="478374">
                <a:tc>
                  <a:txBody>
                    <a:bodyPr/>
                    <a:lstStyle/>
                    <a:p>
                      <a:pPr fontAlgn="t"/>
                      <a:r>
                        <a:rPr lang="en-IN" sz="1300">
                          <a:effectLst/>
                        </a:rPr>
                        <a:t>Regression (for example, price prediction)</a:t>
                      </a:r>
                    </a:p>
                  </a:txBody>
                  <a:tcPr marL="64560" marR="64560" marT="32280" marB="32280"/>
                </a:tc>
                <a:tc>
                  <a:txBody>
                    <a:bodyPr/>
                    <a:lstStyle/>
                    <a:p>
                      <a:pPr fontAlgn="t"/>
                      <a:r>
                        <a:rPr lang="en-IN" sz="1300">
                          <a:effectLst/>
                        </a:rPr>
                        <a:t>LbfgsPoissonRegressionTrainer, FastTreeRegressionTrainer</a:t>
                      </a:r>
                    </a:p>
                  </a:txBody>
                  <a:tcPr marL="64560" marR="64560" marT="32280" marB="32280"/>
                </a:tc>
                <a:extLst>
                  <a:ext uri="{0D108BD9-81ED-4DB2-BD59-A6C34878D82A}">
                    <a16:rowId xmlns:a16="http://schemas.microsoft.com/office/drawing/2014/main" val="2269267619"/>
                  </a:ext>
                </a:extLst>
              </a:tr>
              <a:tr h="478374">
                <a:tc>
                  <a:txBody>
                    <a:bodyPr/>
                    <a:lstStyle/>
                    <a:p>
                      <a:pPr fontAlgn="t"/>
                      <a:r>
                        <a:rPr lang="en-IN" sz="1300">
                          <a:effectLst/>
                        </a:rPr>
                        <a:t>Clustering (for example, customer segmentation)</a:t>
                      </a:r>
                    </a:p>
                  </a:txBody>
                  <a:tcPr marL="64560" marR="64560" marT="32280" marB="32280"/>
                </a:tc>
                <a:tc>
                  <a:txBody>
                    <a:bodyPr/>
                    <a:lstStyle/>
                    <a:p>
                      <a:pPr fontAlgn="t"/>
                      <a:r>
                        <a:rPr lang="en-IN" sz="1300">
                          <a:effectLst/>
                        </a:rPr>
                        <a:t>KMeansTrainer</a:t>
                      </a:r>
                    </a:p>
                  </a:txBody>
                  <a:tcPr marL="64560" marR="64560" marT="32280" marB="32280"/>
                </a:tc>
                <a:extLst>
                  <a:ext uri="{0D108BD9-81ED-4DB2-BD59-A6C34878D82A}">
                    <a16:rowId xmlns:a16="http://schemas.microsoft.com/office/drawing/2014/main" val="230368990"/>
                  </a:ext>
                </a:extLst>
              </a:tr>
              <a:tr h="669955">
                <a:tc>
                  <a:txBody>
                    <a:bodyPr/>
                    <a:lstStyle/>
                    <a:p>
                      <a:pPr fontAlgn="t"/>
                      <a:r>
                        <a:rPr lang="en-IN" sz="1300">
                          <a:effectLst/>
                        </a:rPr>
                        <a:t>Anomaly Detection (for example, shampoo sales spike detection)</a:t>
                      </a:r>
                    </a:p>
                  </a:txBody>
                  <a:tcPr marL="64560" marR="64560" marT="32280" marB="32280"/>
                </a:tc>
                <a:tc>
                  <a:txBody>
                    <a:bodyPr/>
                    <a:lstStyle/>
                    <a:p>
                      <a:pPr fontAlgn="t"/>
                      <a:r>
                        <a:rPr lang="en-IN" sz="1300">
                          <a:effectLst/>
                        </a:rPr>
                        <a:t>RandomizedPcaTrainer</a:t>
                      </a:r>
                    </a:p>
                  </a:txBody>
                  <a:tcPr marL="64560" marR="64560" marT="32280" marB="32280"/>
                </a:tc>
                <a:extLst>
                  <a:ext uri="{0D108BD9-81ED-4DB2-BD59-A6C34878D82A}">
                    <a16:rowId xmlns:a16="http://schemas.microsoft.com/office/drawing/2014/main" val="3602825188"/>
                  </a:ext>
                </a:extLst>
              </a:tr>
              <a:tr h="669955">
                <a:tc>
                  <a:txBody>
                    <a:bodyPr/>
                    <a:lstStyle/>
                    <a:p>
                      <a:pPr fontAlgn="t"/>
                      <a:r>
                        <a:rPr lang="en-IN" sz="1300">
                          <a:effectLst/>
                        </a:rPr>
                        <a:t>Recommendation (for example, movie recommender)</a:t>
                      </a:r>
                    </a:p>
                  </a:txBody>
                  <a:tcPr marL="64560" marR="64560" marT="32280" marB="32280"/>
                </a:tc>
                <a:tc>
                  <a:txBody>
                    <a:bodyPr/>
                    <a:lstStyle/>
                    <a:p>
                      <a:pPr fontAlgn="t"/>
                      <a:r>
                        <a:rPr lang="en-IN" sz="1300">
                          <a:effectLst/>
                        </a:rPr>
                        <a:t>MatrixFactorizationTrainer</a:t>
                      </a:r>
                    </a:p>
                  </a:txBody>
                  <a:tcPr marL="64560" marR="64560" marT="32280" marB="32280"/>
                </a:tc>
                <a:extLst>
                  <a:ext uri="{0D108BD9-81ED-4DB2-BD59-A6C34878D82A}">
                    <a16:rowId xmlns:a16="http://schemas.microsoft.com/office/drawing/2014/main" val="2663814502"/>
                  </a:ext>
                </a:extLst>
              </a:tr>
              <a:tr h="478374">
                <a:tc>
                  <a:txBody>
                    <a:bodyPr/>
                    <a:lstStyle/>
                    <a:p>
                      <a:pPr fontAlgn="t"/>
                      <a:r>
                        <a:rPr lang="en-IN" sz="1300">
                          <a:effectLst/>
                        </a:rPr>
                        <a:t>Ranking (for example, search results)</a:t>
                      </a:r>
                    </a:p>
                  </a:txBody>
                  <a:tcPr marL="64560" marR="64560" marT="32280" marB="32280"/>
                </a:tc>
                <a:tc>
                  <a:txBody>
                    <a:bodyPr/>
                    <a:lstStyle/>
                    <a:p>
                      <a:pPr fontAlgn="t"/>
                      <a:r>
                        <a:rPr lang="en-IN" sz="1300">
                          <a:effectLst/>
                        </a:rPr>
                        <a:t>LightGbmRankingTrainer, FastTreeRankingTrainer</a:t>
                      </a:r>
                    </a:p>
                  </a:txBody>
                  <a:tcPr marL="64560" marR="64560" marT="32280" marB="32280"/>
                </a:tc>
                <a:extLst>
                  <a:ext uri="{0D108BD9-81ED-4DB2-BD59-A6C34878D82A}">
                    <a16:rowId xmlns:a16="http://schemas.microsoft.com/office/drawing/2014/main" val="2091755393"/>
                  </a:ext>
                </a:extLst>
              </a:tr>
            </a:tbl>
          </a:graphicData>
        </a:graphic>
      </p:graphicFrame>
    </p:spTree>
    <p:extLst>
      <p:ext uri="{BB962C8B-B14F-4D97-AF65-F5344CB8AC3E}">
        <p14:creationId xmlns:p14="http://schemas.microsoft.com/office/powerpoint/2010/main" val="26314914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vertical)">
                                      <p:cBhvr>
                                        <p:cTn id="7" dur="500"/>
                                        <p:tgtEl>
                                          <p:spTgt spid="3">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A244-988B-35C6-801F-927BC9E0EB85}"/>
              </a:ext>
            </a:extLst>
          </p:cNvPr>
          <p:cNvSpPr>
            <a:spLocks noGrp="1"/>
          </p:cNvSpPr>
          <p:nvPr>
            <p:ph type="title"/>
          </p:nvPr>
        </p:nvSpPr>
        <p:spPr/>
        <p:txBody>
          <a:bodyPr/>
          <a:lstStyle/>
          <a:p>
            <a:r>
              <a:rPr lang="en-IN" dirty="0"/>
              <a:t>Train Model</a:t>
            </a:r>
          </a:p>
        </p:txBody>
      </p:sp>
      <p:graphicFrame>
        <p:nvGraphicFramePr>
          <p:cNvPr id="5" name="Content Placeholder 2">
            <a:extLst>
              <a:ext uri="{FF2B5EF4-FFF2-40B4-BE49-F238E27FC236}">
                <a16:creationId xmlns:a16="http://schemas.microsoft.com/office/drawing/2014/main" id="{C0E8C944-C66E-8818-D7DA-3FE6B0EAFC13}"/>
              </a:ext>
            </a:extLst>
          </p:cNvPr>
          <p:cNvGraphicFramePr>
            <a:graphicFrameLocks noGrp="1"/>
          </p:cNvGraphicFramePr>
          <p:nvPr>
            <p:ph idx="1"/>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3819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graphicEl>
                                              <a:dgm id="{8F23A65B-DABA-4DC9-92DD-FB2B827133BF}"/>
                                            </p:graphicEl>
                                          </p:spTgt>
                                        </p:tgtEl>
                                        <p:attrNameLst>
                                          <p:attrName>style.visibility</p:attrName>
                                        </p:attrNameLst>
                                      </p:cBhvr>
                                      <p:to>
                                        <p:strVal val="visible"/>
                                      </p:to>
                                    </p:set>
                                    <p:animEffect transition="in" filter="wheel(1)">
                                      <p:cBhvr>
                                        <p:cTn id="7" dur="2000"/>
                                        <p:tgtEl>
                                          <p:spTgt spid="5">
                                            <p:graphicEl>
                                              <a:dgm id="{8F23A65B-DABA-4DC9-92DD-FB2B827133BF}"/>
                                            </p:graphicEl>
                                          </p:spTgt>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5">
                                            <p:graphicEl>
                                              <a:dgm id="{F595D111-AB0B-452D-93F5-B2F6FCFF4F74}"/>
                                            </p:graphicEl>
                                          </p:spTgt>
                                        </p:tgtEl>
                                        <p:attrNameLst>
                                          <p:attrName>style.visibility</p:attrName>
                                        </p:attrNameLst>
                                      </p:cBhvr>
                                      <p:to>
                                        <p:strVal val="visible"/>
                                      </p:to>
                                    </p:set>
                                    <p:animEffect transition="in" filter="wheel(1)">
                                      <p:cBhvr>
                                        <p:cTn id="11" dur="2000"/>
                                        <p:tgtEl>
                                          <p:spTgt spid="5">
                                            <p:graphicEl>
                                              <a:dgm id="{F595D111-AB0B-452D-93F5-B2F6FCFF4F74}"/>
                                            </p:graphicEl>
                                          </p:spTgt>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5">
                                            <p:graphicEl>
                                              <a:dgm id="{C43203ED-72A3-432D-B0E8-3357A945B7AD}"/>
                                            </p:graphicEl>
                                          </p:spTgt>
                                        </p:tgtEl>
                                        <p:attrNameLst>
                                          <p:attrName>style.visibility</p:attrName>
                                        </p:attrNameLst>
                                      </p:cBhvr>
                                      <p:to>
                                        <p:strVal val="visible"/>
                                      </p:to>
                                    </p:set>
                                    <p:animEffect transition="in" filter="wheel(1)">
                                      <p:cBhvr>
                                        <p:cTn id="15" dur="2000"/>
                                        <p:tgtEl>
                                          <p:spTgt spid="5">
                                            <p:graphicEl>
                                              <a:dgm id="{C43203ED-72A3-432D-B0E8-3357A945B7A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FB77A-1F3C-7EB0-8E16-BA5368F781E3}"/>
              </a:ext>
            </a:extLst>
          </p:cNvPr>
          <p:cNvSpPr>
            <a:spLocks noGrp="1"/>
          </p:cNvSpPr>
          <p:nvPr>
            <p:ph type="title"/>
          </p:nvPr>
        </p:nvSpPr>
        <p:spPr>
          <a:xfrm>
            <a:off x="838200" y="365126"/>
            <a:ext cx="10668000" cy="1038508"/>
          </a:xfrm>
        </p:spPr>
        <p:txBody>
          <a:bodyPr>
            <a:normAutofit/>
          </a:bodyPr>
          <a:lstStyle/>
          <a:p>
            <a:r>
              <a:rPr lang="en-IN" dirty="0"/>
              <a:t>Evaluate Model</a:t>
            </a:r>
          </a:p>
        </p:txBody>
      </p:sp>
      <p:graphicFrame>
        <p:nvGraphicFramePr>
          <p:cNvPr id="5" name="Content Placeholder 2">
            <a:extLst>
              <a:ext uri="{FF2B5EF4-FFF2-40B4-BE49-F238E27FC236}">
                <a16:creationId xmlns:a16="http://schemas.microsoft.com/office/drawing/2014/main" id="{022254AC-E73D-C705-00A6-D32F10AF67C9}"/>
              </a:ext>
            </a:extLst>
          </p:cNvPr>
          <p:cNvGraphicFramePr>
            <a:graphicFrameLocks noGrp="1"/>
          </p:cNvGraphicFramePr>
          <p:nvPr>
            <p:ph idx="1"/>
            <p:extLst>
              <p:ext uri="{D42A27DB-BD31-4B8C-83A1-F6EECF244321}">
                <p14:modId xmlns:p14="http://schemas.microsoft.com/office/powerpoint/2010/main" val="154351935"/>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23337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graphicEl>
                                              <a:dgm id="{D930E866-B585-4C1B-9271-05FB7B7AF3BC}"/>
                                            </p:graphicEl>
                                          </p:spTgt>
                                        </p:tgtEl>
                                        <p:attrNameLst>
                                          <p:attrName>style.visibility</p:attrName>
                                        </p:attrNameLst>
                                      </p:cBhvr>
                                      <p:to>
                                        <p:strVal val="visible"/>
                                      </p:to>
                                    </p:set>
                                    <p:animEffect transition="in" filter="wipe(down)">
                                      <p:cBhvr>
                                        <p:cTn id="7" dur="580">
                                          <p:stCondLst>
                                            <p:cond delay="0"/>
                                          </p:stCondLst>
                                        </p:cTn>
                                        <p:tgtEl>
                                          <p:spTgt spid="5">
                                            <p:graphicEl>
                                              <a:dgm id="{D930E866-B585-4C1B-9271-05FB7B7AF3BC}"/>
                                            </p:graphicEl>
                                          </p:spTgt>
                                        </p:tgtEl>
                                      </p:cBhvr>
                                    </p:animEffect>
                                    <p:anim calcmode="lin" valueType="num">
                                      <p:cBhvr>
                                        <p:cTn id="8" dur="1822" tmFilter="0,0; 0.14,0.36; 0.43,0.73; 0.71,0.91; 1.0,1.0">
                                          <p:stCondLst>
                                            <p:cond delay="0"/>
                                          </p:stCondLst>
                                        </p:cTn>
                                        <p:tgtEl>
                                          <p:spTgt spid="5">
                                            <p:graphicEl>
                                              <a:dgm id="{D930E866-B585-4C1B-9271-05FB7B7AF3BC}"/>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graphicEl>
                                              <a:dgm id="{D930E866-B585-4C1B-9271-05FB7B7AF3BC}"/>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graphicEl>
                                              <a:dgm id="{D930E866-B585-4C1B-9271-05FB7B7AF3BC}"/>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graphicEl>
                                              <a:dgm id="{D930E866-B585-4C1B-9271-05FB7B7AF3BC}"/>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graphicEl>
                                              <a:dgm id="{D930E866-B585-4C1B-9271-05FB7B7AF3BC}"/>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graphicEl>
                                              <a:dgm id="{D930E866-B585-4C1B-9271-05FB7B7AF3BC}"/>
                                            </p:graphicEl>
                                          </p:spTgt>
                                        </p:tgtEl>
                                      </p:cBhvr>
                                      <p:to x="100000" y="60000"/>
                                    </p:animScale>
                                    <p:animScale>
                                      <p:cBhvr>
                                        <p:cTn id="14" dur="166" decel="50000">
                                          <p:stCondLst>
                                            <p:cond delay="676"/>
                                          </p:stCondLst>
                                        </p:cTn>
                                        <p:tgtEl>
                                          <p:spTgt spid="5">
                                            <p:graphicEl>
                                              <a:dgm id="{D930E866-B585-4C1B-9271-05FB7B7AF3BC}"/>
                                            </p:graphicEl>
                                          </p:spTgt>
                                        </p:tgtEl>
                                      </p:cBhvr>
                                      <p:to x="100000" y="100000"/>
                                    </p:animScale>
                                    <p:animScale>
                                      <p:cBhvr>
                                        <p:cTn id="15" dur="26">
                                          <p:stCondLst>
                                            <p:cond delay="1312"/>
                                          </p:stCondLst>
                                        </p:cTn>
                                        <p:tgtEl>
                                          <p:spTgt spid="5">
                                            <p:graphicEl>
                                              <a:dgm id="{D930E866-B585-4C1B-9271-05FB7B7AF3BC}"/>
                                            </p:graphicEl>
                                          </p:spTgt>
                                        </p:tgtEl>
                                      </p:cBhvr>
                                      <p:to x="100000" y="80000"/>
                                    </p:animScale>
                                    <p:animScale>
                                      <p:cBhvr>
                                        <p:cTn id="16" dur="166" decel="50000">
                                          <p:stCondLst>
                                            <p:cond delay="1338"/>
                                          </p:stCondLst>
                                        </p:cTn>
                                        <p:tgtEl>
                                          <p:spTgt spid="5">
                                            <p:graphicEl>
                                              <a:dgm id="{D930E866-B585-4C1B-9271-05FB7B7AF3BC}"/>
                                            </p:graphicEl>
                                          </p:spTgt>
                                        </p:tgtEl>
                                      </p:cBhvr>
                                      <p:to x="100000" y="100000"/>
                                    </p:animScale>
                                    <p:animScale>
                                      <p:cBhvr>
                                        <p:cTn id="17" dur="26">
                                          <p:stCondLst>
                                            <p:cond delay="1642"/>
                                          </p:stCondLst>
                                        </p:cTn>
                                        <p:tgtEl>
                                          <p:spTgt spid="5">
                                            <p:graphicEl>
                                              <a:dgm id="{D930E866-B585-4C1B-9271-05FB7B7AF3BC}"/>
                                            </p:graphicEl>
                                          </p:spTgt>
                                        </p:tgtEl>
                                      </p:cBhvr>
                                      <p:to x="100000" y="90000"/>
                                    </p:animScale>
                                    <p:animScale>
                                      <p:cBhvr>
                                        <p:cTn id="18" dur="166" decel="50000">
                                          <p:stCondLst>
                                            <p:cond delay="1668"/>
                                          </p:stCondLst>
                                        </p:cTn>
                                        <p:tgtEl>
                                          <p:spTgt spid="5">
                                            <p:graphicEl>
                                              <a:dgm id="{D930E866-B585-4C1B-9271-05FB7B7AF3BC}"/>
                                            </p:graphicEl>
                                          </p:spTgt>
                                        </p:tgtEl>
                                      </p:cBhvr>
                                      <p:to x="100000" y="100000"/>
                                    </p:animScale>
                                    <p:animScale>
                                      <p:cBhvr>
                                        <p:cTn id="19" dur="26">
                                          <p:stCondLst>
                                            <p:cond delay="1808"/>
                                          </p:stCondLst>
                                        </p:cTn>
                                        <p:tgtEl>
                                          <p:spTgt spid="5">
                                            <p:graphicEl>
                                              <a:dgm id="{D930E866-B585-4C1B-9271-05FB7B7AF3BC}"/>
                                            </p:graphicEl>
                                          </p:spTgt>
                                        </p:tgtEl>
                                      </p:cBhvr>
                                      <p:to x="100000" y="95000"/>
                                    </p:animScale>
                                    <p:animScale>
                                      <p:cBhvr>
                                        <p:cTn id="20" dur="166" decel="50000">
                                          <p:stCondLst>
                                            <p:cond delay="1834"/>
                                          </p:stCondLst>
                                        </p:cTn>
                                        <p:tgtEl>
                                          <p:spTgt spid="5">
                                            <p:graphicEl>
                                              <a:dgm id="{D930E866-B585-4C1B-9271-05FB7B7AF3BC}"/>
                                            </p:graphicEl>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5">
                                            <p:graphicEl>
                                              <a:dgm id="{FEFAC683-CE7E-4C23-9B93-3477F14DF1C9}"/>
                                            </p:graphicEl>
                                          </p:spTgt>
                                        </p:tgtEl>
                                        <p:attrNameLst>
                                          <p:attrName>style.visibility</p:attrName>
                                        </p:attrNameLst>
                                      </p:cBhvr>
                                      <p:to>
                                        <p:strVal val="visible"/>
                                      </p:to>
                                    </p:set>
                                    <p:animEffect transition="in" filter="wipe(down)">
                                      <p:cBhvr>
                                        <p:cTn id="24" dur="580">
                                          <p:stCondLst>
                                            <p:cond delay="0"/>
                                          </p:stCondLst>
                                        </p:cTn>
                                        <p:tgtEl>
                                          <p:spTgt spid="5">
                                            <p:graphicEl>
                                              <a:dgm id="{FEFAC683-CE7E-4C23-9B93-3477F14DF1C9}"/>
                                            </p:graphicEl>
                                          </p:spTgt>
                                        </p:tgtEl>
                                      </p:cBhvr>
                                    </p:animEffect>
                                    <p:anim calcmode="lin" valueType="num">
                                      <p:cBhvr>
                                        <p:cTn id="25" dur="1822" tmFilter="0,0; 0.14,0.36; 0.43,0.73; 0.71,0.91; 1.0,1.0">
                                          <p:stCondLst>
                                            <p:cond delay="0"/>
                                          </p:stCondLst>
                                        </p:cTn>
                                        <p:tgtEl>
                                          <p:spTgt spid="5">
                                            <p:graphicEl>
                                              <a:dgm id="{FEFAC683-CE7E-4C23-9B93-3477F14DF1C9}"/>
                                            </p:graphic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graphicEl>
                                              <a:dgm id="{FEFAC683-CE7E-4C23-9B93-3477F14DF1C9}"/>
                                            </p:graphic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graphicEl>
                                              <a:dgm id="{FEFAC683-CE7E-4C23-9B93-3477F14DF1C9}"/>
                                            </p:graphic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graphicEl>
                                              <a:dgm id="{FEFAC683-CE7E-4C23-9B93-3477F14DF1C9}"/>
                                            </p:graphic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graphicEl>
                                              <a:dgm id="{FEFAC683-CE7E-4C23-9B93-3477F14DF1C9}"/>
                                            </p:graphic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graphicEl>
                                              <a:dgm id="{FEFAC683-CE7E-4C23-9B93-3477F14DF1C9}"/>
                                            </p:graphicEl>
                                          </p:spTgt>
                                        </p:tgtEl>
                                      </p:cBhvr>
                                      <p:to x="100000" y="60000"/>
                                    </p:animScale>
                                    <p:animScale>
                                      <p:cBhvr>
                                        <p:cTn id="31" dur="166" decel="50000">
                                          <p:stCondLst>
                                            <p:cond delay="676"/>
                                          </p:stCondLst>
                                        </p:cTn>
                                        <p:tgtEl>
                                          <p:spTgt spid="5">
                                            <p:graphicEl>
                                              <a:dgm id="{FEFAC683-CE7E-4C23-9B93-3477F14DF1C9}"/>
                                            </p:graphicEl>
                                          </p:spTgt>
                                        </p:tgtEl>
                                      </p:cBhvr>
                                      <p:to x="100000" y="100000"/>
                                    </p:animScale>
                                    <p:animScale>
                                      <p:cBhvr>
                                        <p:cTn id="32" dur="26">
                                          <p:stCondLst>
                                            <p:cond delay="1312"/>
                                          </p:stCondLst>
                                        </p:cTn>
                                        <p:tgtEl>
                                          <p:spTgt spid="5">
                                            <p:graphicEl>
                                              <a:dgm id="{FEFAC683-CE7E-4C23-9B93-3477F14DF1C9}"/>
                                            </p:graphicEl>
                                          </p:spTgt>
                                        </p:tgtEl>
                                      </p:cBhvr>
                                      <p:to x="100000" y="80000"/>
                                    </p:animScale>
                                    <p:animScale>
                                      <p:cBhvr>
                                        <p:cTn id="33" dur="166" decel="50000">
                                          <p:stCondLst>
                                            <p:cond delay="1338"/>
                                          </p:stCondLst>
                                        </p:cTn>
                                        <p:tgtEl>
                                          <p:spTgt spid="5">
                                            <p:graphicEl>
                                              <a:dgm id="{FEFAC683-CE7E-4C23-9B93-3477F14DF1C9}"/>
                                            </p:graphicEl>
                                          </p:spTgt>
                                        </p:tgtEl>
                                      </p:cBhvr>
                                      <p:to x="100000" y="100000"/>
                                    </p:animScale>
                                    <p:animScale>
                                      <p:cBhvr>
                                        <p:cTn id="34" dur="26">
                                          <p:stCondLst>
                                            <p:cond delay="1642"/>
                                          </p:stCondLst>
                                        </p:cTn>
                                        <p:tgtEl>
                                          <p:spTgt spid="5">
                                            <p:graphicEl>
                                              <a:dgm id="{FEFAC683-CE7E-4C23-9B93-3477F14DF1C9}"/>
                                            </p:graphicEl>
                                          </p:spTgt>
                                        </p:tgtEl>
                                      </p:cBhvr>
                                      <p:to x="100000" y="90000"/>
                                    </p:animScale>
                                    <p:animScale>
                                      <p:cBhvr>
                                        <p:cTn id="35" dur="166" decel="50000">
                                          <p:stCondLst>
                                            <p:cond delay="1668"/>
                                          </p:stCondLst>
                                        </p:cTn>
                                        <p:tgtEl>
                                          <p:spTgt spid="5">
                                            <p:graphicEl>
                                              <a:dgm id="{FEFAC683-CE7E-4C23-9B93-3477F14DF1C9}"/>
                                            </p:graphicEl>
                                          </p:spTgt>
                                        </p:tgtEl>
                                      </p:cBhvr>
                                      <p:to x="100000" y="100000"/>
                                    </p:animScale>
                                    <p:animScale>
                                      <p:cBhvr>
                                        <p:cTn id="36" dur="26">
                                          <p:stCondLst>
                                            <p:cond delay="1808"/>
                                          </p:stCondLst>
                                        </p:cTn>
                                        <p:tgtEl>
                                          <p:spTgt spid="5">
                                            <p:graphicEl>
                                              <a:dgm id="{FEFAC683-CE7E-4C23-9B93-3477F14DF1C9}"/>
                                            </p:graphicEl>
                                          </p:spTgt>
                                        </p:tgtEl>
                                      </p:cBhvr>
                                      <p:to x="100000" y="95000"/>
                                    </p:animScale>
                                    <p:animScale>
                                      <p:cBhvr>
                                        <p:cTn id="37" dur="166" decel="50000">
                                          <p:stCondLst>
                                            <p:cond delay="1834"/>
                                          </p:stCondLst>
                                        </p:cTn>
                                        <p:tgtEl>
                                          <p:spTgt spid="5">
                                            <p:graphicEl>
                                              <a:dgm id="{FEFAC683-CE7E-4C23-9B93-3477F14DF1C9}"/>
                                            </p:graphicEl>
                                          </p:spTgt>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5">
                                            <p:graphicEl>
                                              <a:dgm id="{292244CE-57D9-47DC-A6B9-B6C93D6F2C13}"/>
                                            </p:graphicEl>
                                          </p:spTgt>
                                        </p:tgtEl>
                                        <p:attrNameLst>
                                          <p:attrName>style.visibility</p:attrName>
                                        </p:attrNameLst>
                                      </p:cBhvr>
                                      <p:to>
                                        <p:strVal val="visible"/>
                                      </p:to>
                                    </p:set>
                                    <p:animEffect transition="in" filter="wipe(down)">
                                      <p:cBhvr>
                                        <p:cTn id="41" dur="580">
                                          <p:stCondLst>
                                            <p:cond delay="0"/>
                                          </p:stCondLst>
                                        </p:cTn>
                                        <p:tgtEl>
                                          <p:spTgt spid="5">
                                            <p:graphicEl>
                                              <a:dgm id="{292244CE-57D9-47DC-A6B9-B6C93D6F2C13}"/>
                                            </p:graphicEl>
                                          </p:spTgt>
                                        </p:tgtEl>
                                      </p:cBhvr>
                                    </p:animEffect>
                                    <p:anim calcmode="lin" valueType="num">
                                      <p:cBhvr>
                                        <p:cTn id="42" dur="1822" tmFilter="0,0; 0.14,0.36; 0.43,0.73; 0.71,0.91; 1.0,1.0">
                                          <p:stCondLst>
                                            <p:cond delay="0"/>
                                          </p:stCondLst>
                                        </p:cTn>
                                        <p:tgtEl>
                                          <p:spTgt spid="5">
                                            <p:graphicEl>
                                              <a:dgm id="{292244CE-57D9-47DC-A6B9-B6C93D6F2C13}"/>
                                            </p:graphic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graphicEl>
                                              <a:dgm id="{292244CE-57D9-47DC-A6B9-B6C93D6F2C13}"/>
                                            </p:graphic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graphicEl>
                                              <a:dgm id="{292244CE-57D9-47DC-A6B9-B6C93D6F2C13}"/>
                                            </p:graphic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graphicEl>
                                              <a:dgm id="{292244CE-57D9-47DC-A6B9-B6C93D6F2C13}"/>
                                            </p:graphic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graphicEl>
                                              <a:dgm id="{292244CE-57D9-47DC-A6B9-B6C93D6F2C13}"/>
                                            </p:graphic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graphicEl>
                                              <a:dgm id="{292244CE-57D9-47DC-A6B9-B6C93D6F2C13}"/>
                                            </p:graphicEl>
                                          </p:spTgt>
                                        </p:tgtEl>
                                      </p:cBhvr>
                                      <p:to x="100000" y="60000"/>
                                    </p:animScale>
                                    <p:animScale>
                                      <p:cBhvr>
                                        <p:cTn id="48" dur="166" decel="50000">
                                          <p:stCondLst>
                                            <p:cond delay="676"/>
                                          </p:stCondLst>
                                        </p:cTn>
                                        <p:tgtEl>
                                          <p:spTgt spid="5">
                                            <p:graphicEl>
                                              <a:dgm id="{292244CE-57D9-47DC-A6B9-B6C93D6F2C13}"/>
                                            </p:graphicEl>
                                          </p:spTgt>
                                        </p:tgtEl>
                                      </p:cBhvr>
                                      <p:to x="100000" y="100000"/>
                                    </p:animScale>
                                    <p:animScale>
                                      <p:cBhvr>
                                        <p:cTn id="49" dur="26">
                                          <p:stCondLst>
                                            <p:cond delay="1312"/>
                                          </p:stCondLst>
                                        </p:cTn>
                                        <p:tgtEl>
                                          <p:spTgt spid="5">
                                            <p:graphicEl>
                                              <a:dgm id="{292244CE-57D9-47DC-A6B9-B6C93D6F2C13}"/>
                                            </p:graphicEl>
                                          </p:spTgt>
                                        </p:tgtEl>
                                      </p:cBhvr>
                                      <p:to x="100000" y="80000"/>
                                    </p:animScale>
                                    <p:animScale>
                                      <p:cBhvr>
                                        <p:cTn id="50" dur="166" decel="50000">
                                          <p:stCondLst>
                                            <p:cond delay="1338"/>
                                          </p:stCondLst>
                                        </p:cTn>
                                        <p:tgtEl>
                                          <p:spTgt spid="5">
                                            <p:graphicEl>
                                              <a:dgm id="{292244CE-57D9-47DC-A6B9-B6C93D6F2C13}"/>
                                            </p:graphicEl>
                                          </p:spTgt>
                                        </p:tgtEl>
                                      </p:cBhvr>
                                      <p:to x="100000" y="100000"/>
                                    </p:animScale>
                                    <p:animScale>
                                      <p:cBhvr>
                                        <p:cTn id="51" dur="26">
                                          <p:stCondLst>
                                            <p:cond delay="1642"/>
                                          </p:stCondLst>
                                        </p:cTn>
                                        <p:tgtEl>
                                          <p:spTgt spid="5">
                                            <p:graphicEl>
                                              <a:dgm id="{292244CE-57D9-47DC-A6B9-B6C93D6F2C13}"/>
                                            </p:graphicEl>
                                          </p:spTgt>
                                        </p:tgtEl>
                                      </p:cBhvr>
                                      <p:to x="100000" y="90000"/>
                                    </p:animScale>
                                    <p:animScale>
                                      <p:cBhvr>
                                        <p:cTn id="52" dur="166" decel="50000">
                                          <p:stCondLst>
                                            <p:cond delay="1668"/>
                                          </p:stCondLst>
                                        </p:cTn>
                                        <p:tgtEl>
                                          <p:spTgt spid="5">
                                            <p:graphicEl>
                                              <a:dgm id="{292244CE-57D9-47DC-A6B9-B6C93D6F2C13}"/>
                                            </p:graphicEl>
                                          </p:spTgt>
                                        </p:tgtEl>
                                      </p:cBhvr>
                                      <p:to x="100000" y="100000"/>
                                    </p:animScale>
                                    <p:animScale>
                                      <p:cBhvr>
                                        <p:cTn id="53" dur="26">
                                          <p:stCondLst>
                                            <p:cond delay="1808"/>
                                          </p:stCondLst>
                                        </p:cTn>
                                        <p:tgtEl>
                                          <p:spTgt spid="5">
                                            <p:graphicEl>
                                              <a:dgm id="{292244CE-57D9-47DC-A6B9-B6C93D6F2C13}"/>
                                            </p:graphicEl>
                                          </p:spTgt>
                                        </p:tgtEl>
                                      </p:cBhvr>
                                      <p:to x="100000" y="95000"/>
                                    </p:animScale>
                                    <p:animScale>
                                      <p:cBhvr>
                                        <p:cTn id="54" dur="166" decel="50000">
                                          <p:stCondLst>
                                            <p:cond delay="1834"/>
                                          </p:stCondLst>
                                        </p:cTn>
                                        <p:tgtEl>
                                          <p:spTgt spid="5">
                                            <p:graphicEl>
                                              <a:dgm id="{292244CE-57D9-47DC-A6B9-B6C93D6F2C13}"/>
                                            </p:graphicEl>
                                          </p:spTgt>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5">
                                            <p:graphicEl>
                                              <a:dgm id="{74791766-E419-41A3-819E-E1FC9E3A704E}"/>
                                            </p:graphicEl>
                                          </p:spTgt>
                                        </p:tgtEl>
                                        <p:attrNameLst>
                                          <p:attrName>style.visibility</p:attrName>
                                        </p:attrNameLst>
                                      </p:cBhvr>
                                      <p:to>
                                        <p:strVal val="visible"/>
                                      </p:to>
                                    </p:set>
                                    <p:animEffect transition="in" filter="wipe(down)">
                                      <p:cBhvr>
                                        <p:cTn id="58" dur="580">
                                          <p:stCondLst>
                                            <p:cond delay="0"/>
                                          </p:stCondLst>
                                        </p:cTn>
                                        <p:tgtEl>
                                          <p:spTgt spid="5">
                                            <p:graphicEl>
                                              <a:dgm id="{74791766-E419-41A3-819E-E1FC9E3A704E}"/>
                                            </p:graphicEl>
                                          </p:spTgt>
                                        </p:tgtEl>
                                      </p:cBhvr>
                                    </p:animEffect>
                                    <p:anim calcmode="lin" valueType="num">
                                      <p:cBhvr>
                                        <p:cTn id="59" dur="1822" tmFilter="0,0; 0.14,0.36; 0.43,0.73; 0.71,0.91; 1.0,1.0">
                                          <p:stCondLst>
                                            <p:cond delay="0"/>
                                          </p:stCondLst>
                                        </p:cTn>
                                        <p:tgtEl>
                                          <p:spTgt spid="5">
                                            <p:graphicEl>
                                              <a:dgm id="{74791766-E419-41A3-819E-E1FC9E3A704E}"/>
                                            </p:graphic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5">
                                            <p:graphicEl>
                                              <a:dgm id="{74791766-E419-41A3-819E-E1FC9E3A704E}"/>
                                            </p:graphic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5">
                                            <p:graphicEl>
                                              <a:dgm id="{74791766-E419-41A3-819E-E1FC9E3A704E}"/>
                                            </p:graphic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5">
                                            <p:graphicEl>
                                              <a:dgm id="{74791766-E419-41A3-819E-E1FC9E3A704E}"/>
                                            </p:graphic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5">
                                            <p:graphicEl>
                                              <a:dgm id="{74791766-E419-41A3-819E-E1FC9E3A704E}"/>
                                            </p:graphic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5">
                                            <p:graphicEl>
                                              <a:dgm id="{74791766-E419-41A3-819E-E1FC9E3A704E}"/>
                                            </p:graphicEl>
                                          </p:spTgt>
                                        </p:tgtEl>
                                      </p:cBhvr>
                                      <p:to x="100000" y="60000"/>
                                    </p:animScale>
                                    <p:animScale>
                                      <p:cBhvr>
                                        <p:cTn id="65" dur="166" decel="50000">
                                          <p:stCondLst>
                                            <p:cond delay="676"/>
                                          </p:stCondLst>
                                        </p:cTn>
                                        <p:tgtEl>
                                          <p:spTgt spid="5">
                                            <p:graphicEl>
                                              <a:dgm id="{74791766-E419-41A3-819E-E1FC9E3A704E}"/>
                                            </p:graphicEl>
                                          </p:spTgt>
                                        </p:tgtEl>
                                      </p:cBhvr>
                                      <p:to x="100000" y="100000"/>
                                    </p:animScale>
                                    <p:animScale>
                                      <p:cBhvr>
                                        <p:cTn id="66" dur="26">
                                          <p:stCondLst>
                                            <p:cond delay="1312"/>
                                          </p:stCondLst>
                                        </p:cTn>
                                        <p:tgtEl>
                                          <p:spTgt spid="5">
                                            <p:graphicEl>
                                              <a:dgm id="{74791766-E419-41A3-819E-E1FC9E3A704E}"/>
                                            </p:graphicEl>
                                          </p:spTgt>
                                        </p:tgtEl>
                                      </p:cBhvr>
                                      <p:to x="100000" y="80000"/>
                                    </p:animScale>
                                    <p:animScale>
                                      <p:cBhvr>
                                        <p:cTn id="67" dur="166" decel="50000">
                                          <p:stCondLst>
                                            <p:cond delay="1338"/>
                                          </p:stCondLst>
                                        </p:cTn>
                                        <p:tgtEl>
                                          <p:spTgt spid="5">
                                            <p:graphicEl>
                                              <a:dgm id="{74791766-E419-41A3-819E-E1FC9E3A704E}"/>
                                            </p:graphicEl>
                                          </p:spTgt>
                                        </p:tgtEl>
                                      </p:cBhvr>
                                      <p:to x="100000" y="100000"/>
                                    </p:animScale>
                                    <p:animScale>
                                      <p:cBhvr>
                                        <p:cTn id="68" dur="26">
                                          <p:stCondLst>
                                            <p:cond delay="1642"/>
                                          </p:stCondLst>
                                        </p:cTn>
                                        <p:tgtEl>
                                          <p:spTgt spid="5">
                                            <p:graphicEl>
                                              <a:dgm id="{74791766-E419-41A3-819E-E1FC9E3A704E}"/>
                                            </p:graphicEl>
                                          </p:spTgt>
                                        </p:tgtEl>
                                      </p:cBhvr>
                                      <p:to x="100000" y="90000"/>
                                    </p:animScale>
                                    <p:animScale>
                                      <p:cBhvr>
                                        <p:cTn id="69" dur="166" decel="50000">
                                          <p:stCondLst>
                                            <p:cond delay="1668"/>
                                          </p:stCondLst>
                                        </p:cTn>
                                        <p:tgtEl>
                                          <p:spTgt spid="5">
                                            <p:graphicEl>
                                              <a:dgm id="{74791766-E419-41A3-819E-E1FC9E3A704E}"/>
                                            </p:graphicEl>
                                          </p:spTgt>
                                        </p:tgtEl>
                                      </p:cBhvr>
                                      <p:to x="100000" y="100000"/>
                                    </p:animScale>
                                    <p:animScale>
                                      <p:cBhvr>
                                        <p:cTn id="70" dur="26">
                                          <p:stCondLst>
                                            <p:cond delay="1808"/>
                                          </p:stCondLst>
                                        </p:cTn>
                                        <p:tgtEl>
                                          <p:spTgt spid="5">
                                            <p:graphicEl>
                                              <a:dgm id="{74791766-E419-41A3-819E-E1FC9E3A704E}"/>
                                            </p:graphicEl>
                                          </p:spTgt>
                                        </p:tgtEl>
                                      </p:cBhvr>
                                      <p:to x="100000" y="95000"/>
                                    </p:animScale>
                                    <p:animScale>
                                      <p:cBhvr>
                                        <p:cTn id="71" dur="166" decel="50000">
                                          <p:stCondLst>
                                            <p:cond delay="1834"/>
                                          </p:stCondLst>
                                        </p:cTn>
                                        <p:tgtEl>
                                          <p:spTgt spid="5">
                                            <p:graphicEl>
                                              <a:dgm id="{74791766-E419-41A3-819E-E1FC9E3A704E}"/>
                                            </p:graphicEl>
                                          </p:spTgt>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5">
                                            <p:graphicEl>
                                              <a:dgm id="{D1D47A3B-5188-44F6-8E1B-C4FBAC8B5502}"/>
                                            </p:graphicEl>
                                          </p:spTgt>
                                        </p:tgtEl>
                                        <p:attrNameLst>
                                          <p:attrName>style.visibility</p:attrName>
                                        </p:attrNameLst>
                                      </p:cBhvr>
                                      <p:to>
                                        <p:strVal val="visible"/>
                                      </p:to>
                                    </p:set>
                                    <p:animEffect transition="in" filter="wipe(down)">
                                      <p:cBhvr>
                                        <p:cTn id="75" dur="580">
                                          <p:stCondLst>
                                            <p:cond delay="0"/>
                                          </p:stCondLst>
                                        </p:cTn>
                                        <p:tgtEl>
                                          <p:spTgt spid="5">
                                            <p:graphicEl>
                                              <a:dgm id="{D1D47A3B-5188-44F6-8E1B-C4FBAC8B5502}"/>
                                            </p:graphicEl>
                                          </p:spTgt>
                                        </p:tgtEl>
                                      </p:cBhvr>
                                    </p:animEffect>
                                    <p:anim calcmode="lin" valueType="num">
                                      <p:cBhvr>
                                        <p:cTn id="76" dur="1822" tmFilter="0,0; 0.14,0.36; 0.43,0.73; 0.71,0.91; 1.0,1.0">
                                          <p:stCondLst>
                                            <p:cond delay="0"/>
                                          </p:stCondLst>
                                        </p:cTn>
                                        <p:tgtEl>
                                          <p:spTgt spid="5">
                                            <p:graphicEl>
                                              <a:dgm id="{D1D47A3B-5188-44F6-8E1B-C4FBAC8B5502}"/>
                                            </p:graphic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5">
                                            <p:graphicEl>
                                              <a:dgm id="{D1D47A3B-5188-44F6-8E1B-C4FBAC8B5502}"/>
                                            </p:graphic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5">
                                            <p:graphicEl>
                                              <a:dgm id="{D1D47A3B-5188-44F6-8E1B-C4FBAC8B5502}"/>
                                            </p:graphic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5">
                                            <p:graphicEl>
                                              <a:dgm id="{D1D47A3B-5188-44F6-8E1B-C4FBAC8B5502}"/>
                                            </p:graphic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5">
                                            <p:graphicEl>
                                              <a:dgm id="{D1D47A3B-5188-44F6-8E1B-C4FBAC8B5502}"/>
                                            </p:graphic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5">
                                            <p:graphicEl>
                                              <a:dgm id="{D1D47A3B-5188-44F6-8E1B-C4FBAC8B5502}"/>
                                            </p:graphicEl>
                                          </p:spTgt>
                                        </p:tgtEl>
                                      </p:cBhvr>
                                      <p:to x="100000" y="60000"/>
                                    </p:animScale>
                                    <p:animScale>
                                      <p:cBhvr>
                                        <p:cTn id="82" dur="166" decel="50000">
                                          <p:stCondLst>
                                            <p:cond delay="676"/>
                                          </p:stCondLst>
                                        </p:cTn>
                                        <p:tgtEl>
                                          <p:spTgt spid="5">
                                            <p:graphicEl>
                                              <a:dgm id="{D1D47A3B-5188-44F6-8E1B-C4FBAC8B5502}"/>
                                            </p:graphicEl>
                                          </p:spTgt>
                                        </p:tgtEl>
                                      </p:cBhvr>
                                      <p:to x="100000" y="100000"/>
                                    </p:animScale>
                                    <p:animScale>
                                      <p:cBhvr>
                                        <p:cTn id="83" dur="26">
                                          <p:stCondLst>
                                            <p:cond delay="1312"/>
                                          </p:stCondLst>
                                        </p:cTn>
                                        <p:tgtEl>
                                          <p:spTgt spid="5">
                                            <p:graphicEl>
                                              <a:dgm id="{D1D47A3B-5188-44F6-8E1B-C4FBAC8B5502}"/>
                                            </p:graphicEl>
                                          </p:spTgt>
                                        </p:tgtEl>
                                      </p:cBhvr>
                                      <p:to x="100000" y="80000"/>
                                    </p:animScale>
                                    <p:animScale>
                                      <p:cBhvr>
                                        <p:cTn id="84" dur="166" decel="50000">
                                          <p:stCondLst>
                                            <p:cond delay="1338"/>
                                          </p:stCondLst>
                                        </p:cTn>
                                        <p:tgtEl>
                                          <p:spTgt spid="5">
                                            <p:graphicEl>
                                              <a:dgm id="{D1D47A3B-5188-44F6-8E1B-C4FBAC8B5502}"/>
                                            </p:graphicEl>
                                          </p:spTgt>
                                        </p:tgtEl>
                                      </p:cBhvr>
                                      <p:to x="100000" y="100000"/>
                                    </p:animScale>
                                    <p:animScale>
                                      <p:cBhvr>
                                        <p:cTn id="85" dur="26">
                                          <p:stCondLst>
                                            <p:cond delay="1642"/>
                                          </p:stCondLst>
                                        </p:cTn>
                                        <p:tgtEl>
                                          <p:spTgt spid="5">
                                            <p:graphicEl>
                                              <a:dgm id="{D1D47A3B-5188-44F6-8E1B-C4FBAC8B5502}"/>
                                            </p:graphicEl>
                                          </p:spTgt>
                                        </p:tgtEl>
                                      </p:cBhvr>
                                      <p:to x="100000" y="90000"/>
                                    </p:animScale>
                                    <p:animScale>
                                      <p:cBhvr>
                                        <p:cTn id="86" dur="166" decel="50000">
                                          <p:stCondLst>
                                            <p:cond delay="1668"/>
                                          </p:stCondLst>
                                        </p:cTn>
                                        <p:tgtEl>
                                          <p:spTgt spid="5">
                                            <p:graphicEl>
                                              <a:dgm id="{D1D47A3B-5188-44F6-8E1B-C4FBAC8B5502}"/>
                                            </p:graphicEl>
                                          </p:spTgt>
                                        </p:tgtEl>
                                      </p:cBhvr>
                                      <p:to x="100000" y="100000"/>
                                    </p:animScale>
                                    <p:animScale>
                                      <p:cBhvr>
                                        <p:cTn id="87" dur="26">
                                          <p:stCondLst>
                                            <p:cond delay="1808"/>
                                          </p:stCondLst>
                                        </p:cTn>
                                        <p:tgtEl>
                                          <p:spTgt spid="5">
                                            <p:graphicEl>
                                              <a:dgm id="{D1D47A3B-5188-44F6-8E1B-C4FBAC8B5502}"/>
                                            </p:graphicEl>
                                          </p:spTgt>
                                        </p:tgtEl>
                                      </p:cBhvr>
                                      <p:to x="100000" y="95000"/>
                                    </p:animScale>
                                    <p:animScale>
                                      <p:cBhvr>
                                        <p:cTn id="88" dur="166" decel="50000">
                                          <p:stCondLst>
                                            <p:cond delay="1834"/>
                                          </p:stCondLst>
                                        </p:cTn>
                                        <p:tgtEl>
                                          <p:spTgt spid="5">
                                            <p:graphicEl>
                                              <a:dgm id="{D1D47A3B-5188-44F6-8E1B-C4FBAC8B5502}"/>
                                            </p:graphicEl>
                                          </p:spTgt>
                                        </p:tgtEl>
                                      </p:cBhvr>
                                      <p:to x="100000" y="100000"/>
                                    </p:animScale>
                                  </p:childTnLst>
                                </p:cTn>
                              </p:par>
                            </p:childTnLst>
                          </p:cTn>
                        </p:par>
                        <p:par>
                          <p:cTn id="89" fill="hold">
                            <p:stCondLst>
                              <p:cond delay="10000"/>
                            </p:stCondLst>
                            <p:childTnLst>
                              <p:par>
                                <p:cTn id="90" presetID="26" presetClass="entr" presetSubtype="0" fill="hold" grpId="0" nodeType="afterEffect">
                                  <p:stCondLst>
                                    <p:cond delay="0"/>
                                  </p:stCondLst>
                                  <p:childTnLst>
                                    <p:set>
                                      <p:cBhvr>
                                        <p:cTn id="91" dur="1" fill="hold">
                                          <p:stCondLst>
                                            <p:cond delay="0"/>
                                          </p:stCondLst>
                                        </p:cTn>
                                        <p:tgtEl>
                                          <p:spTgt spid="5">
                                            <p:graphicEl>
                                              <a:dgm id="{5633C593-0A47-40E0-8F38-27864AB58396}"/>
                                            </p:graphicEl>
                                          </p:spTgt>
                                        </p:tgtEl>
                                        <p:attrNameLst>
                                          <p:attrName>style.visibility</p:attrName>
                                        </p:attrNameLst>
                                      </p:cBhvr>
                                      <p:to>
                                        <p:strVal val="visible"/>
                                      </p:to>
                                    </p:set>
                                    <p:animEffect transition="in" filter="wipe(down)">
                                      <p:cBhvr>
                                        <p:cTn id="92" dur="580">
                                          <p:stCondLst>
                                            <p:cond delay="0"/>
                                          </p:stCondLst>
                                        </p:cTn>
                                        <p:tgtEl>
                                          <p:spTgt spid="5">
                                            <p:graphicEl>
                                              <a:dgm id="{5633C593-0A47-40E0-8F38-27864AB58396}"/>
                                            </p:graphicEl>
                                          </p:spTgt>
                                        </p:tgtEl>
                                      </p:cBhvr>
                                    </p:animEffect>
                                    <p:anim calcmode="lin" valueType="num">
                                      <p:cBhvr>
                                        <p:cTn id="93" dur="1822" tmFilter="0,0; 0.14,0.36; 0.43,0.73; 0.71,0.91; 1.0,1.0">
                                          <p:stCondLst>
                                            <p:cond delay="0"/>
                                          </p:stCondLst>
                                        </p:cTn>
                                        <p:tgtEl>
                                          <p:spTgt spid="5">
                                            <p:graphicEl>
                                              <a:dgm id="{5633C593-0A47-40E0-8F38-27864AB58396}"/>
                                            </p:graphic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5">
                                            <p:graphicEl>
                                              <a:dgm id="{5633C593-0A47-40E0-8F38-27864AB58396}"/>
                                            </p:graphic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5">
                                            <p:graphicEl>
                                              <a:dgm id="{5633C593-0A47-40E0-8F38-27864AB58396}"/>
                                            </p:graphic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5">
                                            <p:graphicEl>
                                              <a:dgm id="{5633C593-0A47-40E0-8F38-27864AB58396}"/>
                                            </p:graphic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5">
                                            <p:graphicEl>
                                              <a:dgm id="{5633C593-0A47-40E0-8F38-27864AB58396}"/>
                                            </p:graphic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5">
                                            <p:graphicEl>
                                              <a:dgm id="{5633C593-0A47-40E0-8F38-27864AB58396}"/>
                                            </p:graphicEl>
                                          </p:spTgt>
                                        </p:tgtEl>
                                      </p:cBhvr>
                                      <p:to x="100000" y="60000"/>
                                    </p:animScale>
                                    <p:animScale>
                                      <p:cBhvr>
                                        <p:cTn id="99" dur="166" decel="50000">
                                          <p:stCondLst>
                                            <p:cond delay="676"/>
                                          </p:stCondLst>
                                        </p:cTn>
                                        <p:tgtEl>
                                          <p:spTgt spid="5">
                                            <p:graphicEl>
                                              <a:dgm id="{5633C593-0A47-40E0-8F38-27864AB58396}"/>
                                            </p:graphicEl>
                                          </p:spTgt>
                                        </p:tgtEl>
                                      </p:cBhvr>
                                      <p:to x="100000" y="100000"/>
                                    </p:animScale>
                                    <p:animScale>
                                      <p:cBhvr>
                                        <p:cTn id="100" dur="26">
                                          <p:stCondLst>
                                            <p:cond delay="1312"/>
                                          </p:stCondLst>
                                        </p:cTn>
                                        <p:tgtEl>
                                          <p:spTgt spid="5">
                                            <p:graphicEl>
                                              <a:dgm id="{5633C593-0A47-40E0-8F38-27864AB58396}"/>
                                            </p:graphicEl>
                                          </p:spTgt>
                                        </p:tgtEl>
                                      </p:cBhvr>
                                      <p:to x="100000" y="80000"/>
                                    </p:animScale>
                                    <p:animScale>
                                      <p:cBhvr>
                                        <p:cTn id="101" dur="166" decel="50000">
                                          <p:stCondLst>
                                            <p:cond delay="1338"/>
                                          </p:stCondLst>
                                        </p:cTn>
                                        <p:tgtEl>
                                          <p:spTgt spid="5">
                                            <p:graphicEl>
                                              <a:dgm id="{5633C593-0A47-40E0-8F38-27864AB58396}"/>
                                            </p:graphicEl>
                                          </p:spTgt>
                                        </p:tgtEl>
                                      </p:cBhvr>
                                      <p:to x="100000" y="100000"/>
                                    </p:animScale>
                                    <p:animScale>
                                      <p:cBhvr>
                                        <p:cTn id="102" dur="26">
                                          <p:stCondLst>
                                            <p:cond delay="1642"/>
                                          </p:stCondLst>
                                        </p:cTn>
                                        <p:tgtEl>
                                          <p:spTgt spid="5">
                                            <p:graphicEl>
                                              <a:dgm id="{5633C593-0A47-40E0-8F38-27864AB58396}"/>
                                            </p:graphicEl>
                                          </p:spTgt>
                                        </p:tgtEl>
                                      </p:cBhvr>
                                      <p:to x="100000" y="90000"/>
                                    </p:animScale>
                                    <p:animScale>
                                      <p:cBhvr>
                                        <p:cTn id="103" dur="166" decel="50000">
                                          <p:stCondLst>
                                            <p:cond delay="1668"/>
                                          </p:stCondLst>
                                        </p:cTn>
                                        <p:tgtEl>
                                          <p:spTgt spid="5">
                                            <p:graphicEl>
                                              <a:dgm id="{5633C593-0A47-40E0-8F38-27864AB58396}"/>
                                            </p:graphicEl>
                                          </p:spTgt>
                                        </p:tgtEl>
                                      </p:cBhvr>
                                      <p:to x="100000" y="100000"/>
                                    </p:animScale>
                                    <p:animScale>
                                      <p:cBhvr>
                                        <p:cTn id="104" dur="26">
                                          <p:stCondLst>
                                            <p:cond delay="1808"/>
                                          </p:stCondLst>
                                        </p:cTn>
                                        <p:tgtEl>
                                          <p:spTgt spid="5">
                                            <p:graphicEl>
                                              <a:dgm id="{5633C593-0A47-40E0-8F38-27864AB58396}"/>
                                            </p:graphicEl>
                                          </p:spTgt>
                                        </p:tgtEl>
                                      </p:cBhvr>
                                      <p:to x="100000" y="95000"/>
                                    </p:animScale>
                                    <p:animScale>
                                      <p:cBhvr>
                                        <p:cTn id="105" dur="166" decel="50000">
                                          <p:stCondLst>
                                            <p:cond delay="1834"/>
                                          </p:stCondLst>
                                        </p:cTn>
                                        <p:tgtEl>
                                          <p:spTgt spid="5">
                                            <p:graphicEl>
                                              <a:dgm id="{5633C593-0A47-40E0-8F38-27864AB58396}"/>
                                            </p:graphicEl>
                                          </p:spTgt>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5">
                                            <p:graphicEl>
                                              <a:dgm id="{111D42F9-3C08-49C8-89EA-C2112F12B792}"/>
                                            </p:graphicEl>
                                          </p:spTgt>
                                        </p:tgtEl>
                                        <p:attrNameLst>
                                          <p:attrName>style.visibility</p:attrName>
                                        </p:attrNameLst>
                                      </p:cBhvr>
                                      <p:to>
                                        <p:strVal val="visible"/>
                                      </p:to>
                                    </p:set>
                                    <p:animEffect transition="in" filter="wipe(down)">
                                      <p:cBhvr>
                                        <p:cTn id="109" dur="580">
                                          <p:stCondLst>
                                            <p:cond delay="0"/>
                                          </p:stCondLst>
                                        </p:cTn>
                                        <p:tgtEl>
                                          <p:spTgt spid="5">
                                            <p:graphicEl>
                                              <a:dgm id="{111D42F9-3C08-49C8-89EA-C2112F12B792}"/>
                                            </p:graphicEl>
                                          </p:spTgt>
                                        </p:tgtEl>
                                      </p:cBhvr>
                                    </p:animEffect>
                                    <p:anim calcmode="lin" valueType="num">
                                      <p:cBhvr>
                                        <p:cTn id="110" dur="1822" tmFilter="0,0; 0.14,0.36; 0.43,0.73; 0.71,0.91; 1.0,1.0">
                                          <p:stCondLst>
                                            <p:cond delay="0"/>
                                          </p:stCondLst>
                                        </p:cTn>
                                        <p:tgtEl>
                                          <p:spTgt spid="5">
                                            <p:graphicEl>
                                              <a:dgm id="{111D42F9-3C08-49C8-89EA-C2112F12B792}"/>
                                            </p:graphic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5">
                                            <p:graphicEl>
                                              <a:dgm id="{111D42F9-3C08-49C8-89EA-C2112F12B792}"/>
                                            </p:graphic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5">
                                            <p:graphicEl>
                                              <a:dgm id="{111D42F9-3C08-49C8-89EA-C2112F12B792}"/>
                                            </p:graphic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5">
                                            <p:graphicEl>
                                              <a:dgm id="{111D42F9-3C08-49C8-89EA-C2112F12B792}"/>
                                            </p:graphic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5">
                                            <p:graphicEl>
                                              <a:dgm id="{111D42F9-3C08-49C8-89EA-C2112F12B792}"/>
                                            </p:graphic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5">
                                            <p:graphicEl>
                                              <a:dgm id="{111D42F9-3C08-49C8-89EA-C2112F12B792}"/>
                                            </p:graphicEl>
                                          </p:spTgt>
                                        </p:tgtEl>
                                      </p:cBhvr>
                                      <p:to x="100000" y="60000"/>
                                    </p:animScale>
                                    <p:animScale>
                                      <p:cBhvr>
                                        <p:cTn id="116" dur="166" decel="50000">
                                          <p:stCondLst>
                                            <p:cond delay="676"/>
                                          </p:stCondLst>
                                        </p:cTn>
                                        <p:tgtEl>
                                          <p:spTgt spid="5">
                                            <p:graphicEl>
                                              <a:dgm id="{111D42F9-3C08-49C8-89EA-C2112F12B792}"/>
                                            </p:graphicEl>
                                          </p:spTgt>
                                        </p:tgtEl>
                                      </p:cBhvr>
                                      <p:to x="100000" y="100000"/>
                                    </p:animScale>
                                    <p:animScale>
                                      <p:cBhvr>
                                        <p:cTn id="117" dur="26">
                                          <p:stCondLst>
                                            <p:cond delay="1312"/>
                                          </p:stCondLst>
                                        </p:cTn>
                                        <p:tgtEl>
                                          <p:spTgt spid="5">
                                            <p:graphicEl>
                                              <a:dgm id="{111D42F9-3C08-49C8-89EA-C2112F12B792}"/>
                                            </p:graphicEl>
                                          </p:spTgt>
                                        </p:tgtEl>
                                      </p:cBhvr>
                                      <p:to x="100000" y="80000"/>
                                    </p:animScale>
                                    <p:animScale>
                                      <p:cBhvr>
                                        <p:cTn id="118" dur="166" decel="50000">
                                          <p:stCondLst>
                                            <p:cond delay="1338"/>
                                          </p:stCondLst>
                                        </p:cTn>
                                        <p:tgtEl>
                                          <p:spTgt spid="5">
                                            <p:graphicEl>
                                              <a:dgm id="{111D42F9-3C08-49C8-89EA-C2112F12B792}"/>
                                            </p:graphicEl>
                                          </p:spTgt>
                                        </p:tgtEl>
                                      </p:cBhvr>
                                      <p:to x="100000" y="100000"/>
                                    </p:animScale>
                                    <p:animScale>
                                      <p:cBhvr>
                                        <p:cTn id="119" dur="26">
                                          <p:stCondLst>
                                            <p:cond delay="1642"/>
                                          </p:stCondLst>
                                        </p:cTn>
                                        <p:tgtEl>
                                          <p:spTgt spid="5">
                                            <p:graphicEl>
                                              <a:dgm id="{111D42F9-3C08-49C8-89EA-C2112F12B792}"/>
                                            </p:graphicEl>
                                          </p:spTgt>
                                        </p:tgtEl>
                                      </p:cBhvr>
                                      <p:to x="100000" y="90000"/>
                                    </p:animScale>
                                    <p:animScale>
                                      <p:cBhvr>
                                        <p:cTn id="120" dur="166" decel="50000">
                                          <p:stCondLst>
                                            <p:cond delay="1668"/>
                                          </p:stCondLst>
                                        </p:cTn>
                                        <p:tgtEl>
                                          <p:spTgt spid="5">
                                            <p:graphicEl>
                                              <a:dgm id="{111D42F9-3C08-49C8-89EA-C2112F12B792}"/>
                                            </p:graphicEl>
                                          </p:spTgt>
                                        </p:tgtEl>
                                      </p:cBhvr>
                                      <p:to x="100000" y="100000"/>
                                    </p:animScale>
                                    <p:animScale>
                                      <p:cBhvr>
                                        <p:cTn id="121" dur="26">
                                          <p:stCondLst>
                                            <p:cond delay="1808"/>
                                          </p:stCondLst>
                                        </p:cTn>
                                        <p:tgtEl>
                                          <p:spTgt spid="5">
                                            <p:graphicEl>
                                              <a:dgm id="{111D42F9-3C08-49C8-89EA-C2112F12B792}"/>
                                            </p:graphicEl>
                                          </p:spTgt>
                                        </p:tgtEl>
                                      </p:cBhvr>
                                      <p:to x="100000" y="95000"/>
                                    </p:animScale>
                                    <p:animScale>
                                      <p:cBhvr>
                                        <p:cTn id="122" dur="166" decel="50000">
                                          <p:stCondLst>
                                            <p:cond delay="1834"/>
                                          </p:stCondLst>
                                        </p:cTn>
                                        <p:tgtEl>
                                          <p:spTgt spid="5">
                                            <p:graphicEl>
                                              <a:dgm id="{111D42F9-3C08-49C8-89EA-C2112F12B792}"/>
                                            </p:graphicEl>
                                          </p:spTgt>
                                        </p:tgtEl>
                                      </p:cBhvr>
                                      <p:to x="100000" y="100000"/>
                                    </p:animScale>
                                  </p:childTnLst>
                                </p:cTn>
                              </p:par>
                            </p:childTnLst>
                          </p:cTn>
                        </p:par>
                        <p:par>
                          <p:cTn id="123" fill="hold">
                            <p:stCondLst>
                              <p:cond delay="14000"/>
                            </p:stCondLst>
                            <p:childTnLst>
                              <p:par>
                                <p:cTn id="124" presetID="26" presetClass="entr" presetSubtype="0" fill="hold" grpId="0" nodeType="afterEffect">
                                  <p:stCondLst>
                                    <p:cond delay="0"/>
                                  </p:stCondLst>
                                  <p:childTnLst>
                                    <p:set>
                                      <p:cBhvr>
                                        <p:cTn id="125" dur="1" fill="hold">
                                          <p:stCondLst>
                                            <p:cond delay="0"/>
                                          </p:stCondLst>
                                        </p:cTn>
                                        <p:tgtEl>
                                          <p:spTgt spid="5">
                                            <p:graphicEl>
                                              <a:dgm id="{34579139-955A-4D36-B080-F8BF2D1B8E5E}"/>
                                            </p:graphicEl>
                                          </p:spTgt>
                                        </p:tgtEl>
                                        <p:attrNameLst>
                                          <p:attrName>style.visibility</p:attrName>
                                        </p:attrNameLst>
                                      </p:cBhvr>
                                      <p:to>
                                        <p:strVal val="visible"/>
                                      </p:to>
                                    </p:set>
                                    <p:animEffect transition="in" filter="wipe(down)">
                                      <p:cBhvr>
                                        <p:cTn id="126" dur="580">
                                          <p:stCondLst>
                                            <p:cond delay="0"/>
                                          </p:stCondLst>
                                        </p:cTn>
                                        <p:tgtEl>
                                          <p:spTgt spid="5">
                                            <p:graphicEl>
                                              <a:dgm id="{34579139-955A-4D36-B080-F8BF2D1B8E5E}"/>
                                            </p:graphicEl>
                                          </p:spTgt>
                                        </p:tgtEl>
                                      </p:cBhvr>
                                    </p:animEffect>
                                    <p:anim calcmode="lin" valueType="num">
                                      <p:cBhvr>
                                        <p:cTn id="127" dur="1822" tmFilter="0,0; 0.14,0.36; 0.43,0.73; 0.71,0.91; 1.0,1.0">
                                          <p:stCondLst>
                                            <p:cond delay="0"/>
                                          </p:stCondLst>
                                        </p:cTn>
                                        <p:tgtEl>
                                          <p:spTgt spid="5">
                                            <p:graphicEl>
                                              <a:dgm id="{34579139-955A-4D36-B080-F8BF2D1B8E5E}"/>
                                            </p:graphicEl>
                                          </p:spTgt>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5">
                                            <p:graphicEl>
                                              <a:dgm id="{34579139-955A-4D36-B080-F8BF2D1B8E5E}"/>
                                            </p:graphicEl>
                                          </p:spTgt>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5">
                                            <p:graphicEl>
                                              <a:dgm id="{34579139-955A-4D36-B080-F8BF2D1B8E5E}"/>
                                            </p:graphicEl>
                                          </p:spTgt>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5">
                                            <p:graphicEl>
                                              <a:dgm id="{34579139-955A-4D36-B080-F8BF2D1B8E5E}"/>
                                            </p:graphicEl>
                                          </p:spTgt>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5">
                                            <p:graphicEl>
                                              <a:dgm id="{34579139-955A-4D36-B080-F8BF2D1B8E5E}"/>
                                            </p:graphicEl>
                                          </p:spTgt>
                                        </p:tgtEl>
                                        <p:attrNameLst>
                                          <p:attrName>ppt_y</p:attrName>
                                        </p:attrNameLst>
                                      </p:cBhvr>
                                      <p:tavLst>
                                        <p:tav tm="0" fmla="#ppt_y-sin(pi*$)/81">
                                          <p:val>
                                            <p:fltVal val="0"/>
                                          </p:val>
                                        </p:tav>
                                        <p:tav tm="100000">
                                          <p:val>
                                            <p:fltVal val="1"/>
                                          </p:val>
                                        </p:tav>
                                      </p:tavLst>
                                    </p:anim>
                                    <p:animScale>
                                      <p:cBhvr>
                                        <p:cTn id="132" dur="26">
                                          <p:stCondLst>
                                            <p:cond delay="650"/>
                                          </p:stCondLst>
                                        </p:cTn>
                                        <p:tgtEl>
                                          <p:spTgt spid="5">
                                            <p:graphicEl>
                                              <a:dgm id="{34579139-955A-4D36-B080-F8BF2D1B8E5E}"/>
                                            </p:graphicEl>
                                          </p:spTgt>
                                        </p:tgtEl>
                                      </p:cBhvr>
                                      <p:to x="100000" y="60000"/>
                                    </p:animScale>
                                    <p:animScale>
                                      <p:cBhvr>
                                        <p:cTn id="133" dur="166" decel="50000">
                                          <p:stCondLst>
                                            <p:cond delay="676"/>
                                          </p:stCondLst>
                                        </p:cTn>
                                        <p:tgtEl>
                                          <p:spTgt spid="5">
                                            <p:graphicEl>
                                              <a:dgm id="{34579139-955A-4D36-B080-F8BF2D1B8E5E}"/>
                                            </p:graphicEl>
                                          </p:spTgt>
                                        </p:tgtEl>
                                      </p:cBhvr>
                                      <p:to x="100000" y="100000"/>
                                    </p:animScale>
                                    <p:animScale>
                                      <p:cBhvr>
                                        <p:cTn id="134" dur="26">
                                          <p:stCondLst>
                                            <p:cond delay="1312"/>
                                          </p:stCondLst>
                                        </p:cTn>
                                        <p:tgtEl>
                                          <p:spTgt spid="5">
                                            <p:graphicEl>
                                              <a:dgm id="{34579139-955A-4D36-B080-F8BF2D1B8E5E}"/>
                                            </p:graphicEl>
                                          </p:spTgt>
                                        </p:tgtEl>
                                      </p:cBhvr>
                                      <p:to x="100000" y="80000"/>
                                    </p:animScale>
                                    <p:animScale>
                                      <p:cBhvr>
                                        <p:cTn id="135" dur="166" decel="50000">
                                          <p:stCondLst>
                                            <p:cond delay="1338"/>
                                          </p:stCondLst>
                                        </p:cTn>
                                        <p:tgtEl>
                                          <p:spTgt spid="5">
                                            <p:graphicEl>
                                              <a:dgm id="{34579139-955A-4D36-B080-F8BF2D1B8E5E}"/>
                                            </p:graphicEl>
                                          </p:spTgt>
                                        </p:tgtEl>
                                      </p:cBhvr>
                                      <p:to x="100000" y="100000"/>
                                    </p:animScale>
                                    <p:animScale>
                                      <p:cBhvr>
                                        <p:cTn id="136" dur="26">
                                          <p:stCondLst>
                                            <p:cond delay="1642"/>
                                          </p:stCondLst>
                                        </p:cTn>
                                        <p:tgtEl>
                                          <p:spTgt spid="5">
                                            <p:graphicEl>
                                              <a:dgm id="{34579139-955A-4D36-B080-F8BF2D1B8E5E}"/>
                                            </p:graphicEl>
                                          </p:spTgt>
                                        </p:tgtEl>
                                      </p:cBhvr>
                                      <p:to x="100000" y="90000"/>
                                    </p:animScale>
                                    <p:animScale>
                                      <p:cBhvr>
                                        <p:cTn id="137" dur="166" decel="50000">
                                          <p:stCondLst>
                                            <p:cond delay="1668"/>
                                          </p:stCondLst>
                                        </p:cTn>
                                        <p:tgtEl>
                                          <p:spTgt spid="5">
                                            <p:graphicEl>
                                              <a:dgm id="{34579139-955A-4D36-B080-F8BF2D1B8E5E}"/>
                                            </p:graphicEl>
                                          </p:spTgt>
                                        </p:tgtEl>
                                      </p:cBhvr>
                                      <p:to x="100000" y="100000"/>
                                    </p:animScale>
                                    <p:animScale>
                                      <p:cBhvr>
                                        <p:cTn id="138" dur="26">
                                          <p:stCondLst>
                                            <p:cond delay="1808"/>
                                          </p:stCondLst>
                                        </p:cTn>
                                        <p:tgtEl>
                                          <p:spTgt spid="5">
                                            <p:graphicEl>
                                              <a:dgm id="{34579139-955A-4D36-B080-F8BF2D1B8E5E}"/>
                                            </p:graphicEl>
                                          </p:spTgt>
                                        </p:tgtEl>
                                      </p:cBhvr>
                                      <p:to x="100000" y="95000"/>
                                    </p:animScale>
                                    <p:animScale>
                                      <p:cBhvr>
                                        <p:cTn id="139" dur="166" decel="50000">
                                          <p:stCondLst>
                                            <p:cond delay="1834"/>
                                          </p:stCondLst>
                                        </p:cTn>
                                        <p:tgtEl>
                                          <p:spTgt spid="5">
                                            <p:graphicEl>
                                              <a:dgm id="{34579139-955A-4D36-B080-F8BF2D1B8E5E}"/>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5D8D8-4F1E-DE2C-33C0-0C6A15AC2440}"/>
              </a:ext>
            </a:extLst>
          </p:cNvPr>
          <p:cNvSpPr>
            <a:spLocks noGrp="1"/>
          </p:cNvSpPr>
          <p:nvPr>
            <p:ph type="title"/>
          </p:nvPr>
        </p:nvSpPr>
        <p:spPr>
          <a:xfrm>
            <a:off x="838200" y="365126"/>
            <a:ext cx="10668000" cy="1038508"/>
          </a:xfrm>
        </p:spPr>
        <p:txBody>
          <a:bodyPr>
            <a:normAutofit/>
          </a:bodyPr>
          <a:lstStyle/>
          <a:p>
            <a:r>
              <a:rPr lang="en-IN" dirty="0"/>
              <a:t>Deploy &amp; consume model</a:t>
            </a:r>
          </a:p>
        </p:txBody>
      </p:sp>
      <p:graphicFrame>
        <p:nvGraphicFramePr>
          <p:cNvPr id="5" name="Content Placeholder 2">
            <a:extLst>
              <a:ext uri="{FF2B5EF4-FFF2-40B4-BE49-F238E27FC236}">
                <a16:creationId xmlns:a16="http://schemas.microsoft.com/office/drawing/2014/main" id="{DF61FA7E-5476-D046-480D-380DC2292957}"/>
              </a:ext>
            </a:extLst>
          </p:cNvPr>
          <p:cNvGraphicFramePr>
            <a:graphicFrameLocks noGrp="1"/>
          </p:cNvGraphicFramePr>
          <p:nvPr>
            <p:ph idx="1"/>
            <p:extLst>
              <p:ext uri="{D42A27DB-BD31-4B8C-83A1-F6EECF244321}">
                <p14:modId xmlns:p14="http://schemas.microsoft.com/office/powerpoint/2010/main" val="1024024822"/>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8779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graphicEl>
                                              <a:dgm id="{9C003B16-DCDF-4379-99AE-F44C9D9F3173}"/>
                                            </p:graphicEl>
                                          </p:spTgt>
                                        </p:tgtEl>
                                        <p:attrNameLst>
                                          <p:attrName>style.visibility</p:attrName>
                                        </p:attrNameLst>
                                      </p:cBhvr>
                                      <p:to>
                                        <p:strVal val="visible"/>
                                      </p:to>
                                    </p:set>
                                    <p:animEffect transition="in" filter="wipe(down)">
                                      <p:cBhvr>
                                        <p:cTn id="7" dur="500"/>
                                        <p:tgtEl>
                                          <p:spTgt spid="5">
                                            <p:graphicEl>
                                              <a:dgm id="{9C003B16-DCDF-4379-99AE-F44C9D9F3173}"/>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graphicEl>
                                              <a:dgm id="{D7385F6C-FC96-4155-930A-EDF3EA0C1570}"/>
                                            </p:graphicEl>
                                          </p:spTgt>
                                        </p:tgtEl>
                                        <p:attrNameLst>
                                          <p:attrName>style.visibility</p:attrName>
                                        </p:attrNameLst>
                                      </p:cBhvr>
                                      <p:to>
                                        <p:strVal val="visible"/>
                                      </p:to>
                                    </p:set>
                                    <p:animEffect transition="in" filter="wipe(down)">
                                      <p:cBhvr>
                                        <p:cTn id="11" dur="500"/>
                                        <p:tgtEl>
                                          <p:spTgt spid="5">
                                            <p:graphicEl>
                                              <a:dgm id="{D7385F6C-FC96-4155-930A-EDF3EA0C1570}"/>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dgm id="{C73AB82C-0F38-4D26-8C9D-A39709357CA3}"/>
                                            </p:graphicEl>
                                          </p:spTgt>
                                        </p:tgtEl>
                                        <p:attrNameLst>
                                          <p:attrName>style.visibility</p:attrName>
                                        </p:attrNameLst>
                                      </p:cBhvr>
                                      <p:to>
                                        <p:strVal val="visible"/>
                                      </p:to>
                                    </p:set>
                                    <p:animEffect transition="in" filter="wipe(down)">
                                      <p:cBhvr>
                                        <p:cTn id="15" dur="500"/>
                                        <p:tgtEl>
                                          <p:spTgt spid="5">
                                            <p:graphicEl>
                                              <a:dgm id="{C73AB82C-0F38-4D26-8C9D-A39709357CA3}"/>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dgm id="{639359E6-5E03-431C-9A20-5295D4405A26}"/>
                                            </p:graphicEl>
                                          </p:spTgt>
                                        </p:tgtEl>
                                        <p:attrNameLst>
                                          <p:attrName>style.visibility</p:attrName>
                                        </p:attrNameLst>
                                      </p:cBhvr>
                                      <p:to>
                                        <p:strVal val="visible"/>
                                      </p:to>
                                    </p:set>
                                    <p:animEffect transition="in" filter="wipe(down)">
                                      <p:cBhvr>
                                        <p:cTn id="19" dur="500"/>
                                        <p:tgtEl>
                                          <p:spTgt spid="5">
                                            <p:graphicEl>
                                              <a:dgm id="{639359E6-5E03-431C-9A20-5295D4405A26}"/>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dgm id="{1B892D6F-F1A6-48EF-BC89-80447953F381}"/>
                                            </p:graphicEl>
                                          </p:spTgt>
                                        </p:tgtEl>
                                        <p:attrNameLst>
                                          <p:attrName>style.visibility</p:attrName>
                                        </p:attrNameLst>
                                      </p:cBhvr>
                                      <p:to>
                                        <p:strVal val="visible"/>
                                      </p:to>
                                    </p:set>
                                    <p:animEffect transition="in" filter="wipe(down)">
                                      <p:cBhvr>
                                        <p:cTn id="23" dur="500"/>
                                        <p:tgtEl>
                                          <p:spTgt spid="5">
                                            <p:graphicEl>
                                              <a:dgm id="{1B892D6F-F1A6-48EF-BC89-80447953F381}"/>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dgm id="{575B3CF0-7000-435A-A575-06A3724C5CC2}"/>
                                            </p:graphicEl>
                                          </p:spTgt>
                                        </p:tgtEl>
                                        <p:attrNameLst>
                                          <p:attrName>style.visibility</p:attrName>
                                        </p:attrNameLst>
                                      </p:cBhvr>
                                      <p:to>
                                        <p:strVal val="visible"/>
                                      </p:to>
                                    </p:set>
                                    <p:animEffect transition="in" filter="wipe(down)">
                                      <p:cBhvr>
                                        <p:cTn id="27" dur="500"/>
                                        <p:tgtEl>
                                          <p:spTgt spid="5">
                                            <p:graphicEl>
                                              <a:dgm id="{575B3CF0-7000-435A-A575-06A3724C5CC2}"/>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dgm id="{193AF6BB-5A85-4AA9-8E08-CC1AEC3BE6CE}"/>
                                            </p:graphicEl>
                                          </p:spTgt>
                                        </p:tgtEl>
                                        <p:attrNameLst>
                                          <p:attrName>style.visibility</p:attrName>
                                        </p:attrNameLst>
                                      </p:cBhvr>
                                      <p:to>
                                        <p:strVal val="visible"/>
                                      </p:to>
                                    </p:set>
                                    <p:animEffect transition="in" filter="wipe(down)">
                                      <p:cBhvr>
                                        <p:cTn id="31" dur="500"/>
                                        <p:tgtEl>
                                          <p:spTgt spid="5">
                                            <p:graphicEl>
                                              <a:dgm id="{193AF6BB-5A85-4AA9-8E08-CC1AEC3BE6CE}"/>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
                                            <p:graphicEl>
                                              <a:dgm id="{3EBC0724-A560-48B8-936F-7822208A9623}"/>
                                            </p:graphicEl>
                                          </p:spTgt>
                                        </p:tgtEl>
                                        <p:attrNameLst>
                                          <p:attrName>style.visibility</p:attrName>
                                        </p:attrNameLst>
                                      </p:cBhvr>
                                      <p:to>
                                        <p:strVal val="visible"/>
                                      </p:to>
                                    </p:set>
                                    <p:animEffect transition="in" filter="wipe(down)">
                                      <p:cBhvr>
                                        <p:cTn id="35" dur="500"/>
                                        <p:tgtEl>
                                          <p:spTgt spid="5">
                                            <p:graphicEl>
                                              <a:dgm id="{3EBC0724-A560-48B8-936F-7822208A9623}"/>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
                                            <p:graphicEl>
                                              <a:dgm id="{AAD4B433-1AC5-494D-BEDF-D4B238CC5675}"/>
                                            </p:graphicEl>
                                          </p:spTgt>
                                        </p:tgtEl>
                                        <p:attrNameLst>
                                          <p:attrName>style.visibility</p:attrName>
                                        </p:attrNameLst>
                                      </p:cBhvr>
                                      <p:to>
                                        <p:strVal val="visible"/>
                                      </p:to>
                                    </p:set>
                                    <p:animEffect transition="in" filter="wipe(down)">
                                      <p:cBhvr>
                                        <p:cTn id="39" dur="500"/>
                                        <p:tgtEl>
                                          <p:spTgt spid="5">
                                            <p:graphicEl>
                                              <a:dgm id="{AAD4B433-1AC5-494D-BEDF-D4B238CC5675}"/>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
                                            <p:graphicEl>
                                              <a:dgm id="{8797D311-7583-47D1-8AFD-A09244F26A42}"/>
                                            </p:graphicEl>
                                          </p:spTgt>
                                        </p:tgtEl>
                                        <p:attrNameLst>
                                          <p:attrName>style.visibility</p:attrName>
                                        </p:attrNameLst>
                                      </p:cBhvr>
                                      <p:to>
                                        <p:strVal val="visible"/>
                                      </p:to>
                                    </p:set>
                                    <p:animEffect transition="in" filter="wipe(down)">
                                      <p:cBhvr>
                                        <p:cTn id="43" dur="500"/>
                                        <p:tgtEl>
                                          <p:spTgt spid="5">
                                            <p:graphicEl>
                                              <a:dgm id="{8797D311-7583-47D1-8AFD-A09244F26A42}"/>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graphicEl>
                                              <a:dgm id="{E6F9A157-2F3A-480D-A561-2182B6DABB14}"/>
                                            </p:graphicEl>
                                          </p:spTgt>
                                        </p:tgtEl>
                                        <p:attrNameLst>
                                          <p:attrName>style.visibility</p:attrName>
                                        </p:attrNameLst>
                                      </p:cBhvr>
                                      <p:to>
                                        <p:strVal val="visible"/>
                                      </p:to>
                                    </p:set>
                                    <p:animEffect transition="in" filter="wipe(down)">
                                      <p:cBhvr>
                                        <p:cTn id="47" dur="500"/>
                                        <p:tgtEl>
                                          <p:spTgt spid="5">
                                            <p:graphicEl>
                                              <a:dgm id="{E6F9A157-2F3A-480D-A561-2182B6DABB14}"/>
                                            </p:graphic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
                                            <p:graphicEl>
                                              <a:dgm id="{407F1EAC-F36C-48D5-9AAF-60F220BC4A22}"/>
                                            </p:graphicEl>
                                          </p:spTgt>
                                        </p:tgtEl>
                                        <p:attrNameLst>
                                          <p:attrName>style.visibility</p:attrName>
                                        </p:attrNameLst>
                                      </p:cBhvr>
                                      <p:to>
                                        <p:strVal val="visible"/>
                                      </p:to>
                                    </p:set>
                                    <p:animEffect transition="in" filter="wipe(down)">
                                      <p:cBhvr>
                                        <p:cTn id="51" dur="500"/>
                                        <p:tgtEl>
                                          <p:spTgt spid="5">
                                            <p:graphicEl>
                                              <a:dgm id="{407F1EAC-F36C-48D5-9AAF-60F220BC4A2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30212-D1D2-BFF2-CBA6-4CF12897FF37}"/>
              </a:ext>
            </a:extLst>
          </p:cNvPr>
          <p:cNvSpPr>
            <a:spLocks noGrp="1"/>
          </p:cNvSpPr>
          <p:nvPr>
            <p:ph type="title"/>
          </p:nvPr>
        </p:nvSpPr>
        <p:spPr>
          <a:xfrm>
            <a:off x="838200" y="685800"/>
            <a:ext cx="6890518" cy="2275480"/>
          </a:xfrm>
        </p:spPr>
        <p:txBody>
          <a:bodyPr>
            <a:normAutofit/>
          </a:bodyPr>
          <a:lstStyle/>
          <a:p>
            <a:r>
              <a:rPr lang="en-IN" dirty="0"/>
              <a:t>References </a:t>
            </a:r>
          </a:p>
        </p:txBody>
      </p:sp>
      <p:sp>
        <p:nvSpPr>
          <p:cNvPr id="3" name="Content Placeholder 2">
            <a:extLst>
              <a:ext uri="{FF2B5EF4-FFF2-40B4-BE49-F238E27FC236}">
                <a16:creationId xmlns:a16="http://schemas.microsoft.com/office/drawing/2014/main" id="{AA7E36E1-3CA7-FD3F-D581-9F1241E45D0A}"/>
              </a:ext>
            </a:extLst>
          </p:cNvPr>
          <p:cNvSpPr>
            <a:spLocks noGrp="1"/>
          </p:cNvSpPr>
          <p:nvPr>
            <p:ph idx="1"/>
          </p:nvPr>
        </p:nvSpPr>
        <p:spPr>
          <a:xfrm>
            <a:off x="838200" y="3319796"/>
            <a:ext cx="6890518" cy="2852404"/>
          </a:xfrm>
        </p:spPr>
        <p:txBody>
          <a:bodyPr>
            <a:normAutofit/>
          </a:bodyPr>
          <a:lstStyle/>
          <a:p>
            <a:pPr>
              <a:lnSpc>
                <a:spcPct val="100000"/>
              </a:lnSpc>
            </a:pPr>
            <a:r>
              <a:rPr lang="en-IN" sz="1700" dirty="0">
                <a:hlinkClick r:id="rId2"/>
              </a:rPr>
              <a:t>https://dotnet.microsoft.com/en-us/learn/ml-dotnet</a:t>
            </a:r>
            <a:endParaRPr lang="en-IN" sz="1700" dirty="0"/>
          </a:p>
          <a:p>
            <a:pPr>
              <a:lnSpc>
                <a:spcPct val="100000"/>
              </a:lnSpc>
            </a:pPr>
            <a:r>
              <a:rPr lang="en-IN" sz="1700" dirty="0">
                <a:hlinkClick r:id="rId3"/>
              </a:rPr>
              <a:t>https://github.com/dotnet/machinelearning</a:t>
            </a:r>
            <a:endParaRPr lang="en-IN" sz="1700" dirty="0"/>
          </a:p>
          <a:p>
            <a:pPr>
              <a:lnSpc>
                <a:spcPct val="100000"/>
              </a:lnSpc>
            </a:pPr>
            <a:r>
              <a:rPr lang="en-IN" sz="1700" dirty="0">
                <a:hlinkClick r:id="rId4"/>
              </a:rPr>
              <a:t>https://github.com/dotnet/machinelearning-samples</a:t>
            </a:r>
            <a:endParaRPr lang="en-IN" sz="1700" dirty="0"/>
          </a:p>
          <a:p>
            <a:pPr>
              <a:lnSpc>
                <a:spcPct val="100000"/>
              </a:lnSpc>
            </a:pPr>
            <a:r>
              <a:rPr lang="en-IN" sz="1700" dirty="0">
                <a:hlinkClick r:id="rId5"/>
              </a:rPr>
              <a:t>https://dotnet.microsoft.com/apps/machinelearning-ai/ml-dotnet</a:t>
            </a:r>
            <a:endParaRPr lang="en-IN" sz="1700" dirty="0"/>
          </a:p>
          <a:p>
            <a:pPr>
              <a:lnSpc>
                <a:spcPct val="100000"/>
              </a:lnSpc>
            </a:pPr>
            <a:r>
              <a:rPr lang="en-IN" sz="1700" dirty="0">
                <a:hlinkClick r:id="rId5"/>
              </a:rPr>
              <a:t>https://dotnet.microsoft.com/apps/machinelearning-ai/ml-dotnet</a:t>
            </a:r>
            <a:endParaRPr lang="en-IN" sz="1700" dirty="0"/>
          </a:p>
          <a:p>
            <a:pPr>
              <a:lnSpc>
                <a:spcPct val="100000"/>
              </a:lnSpc>
            </a:pPr>
            <a:endParaRPr lang="en-IN" sz="1700" dirty="0"/>
          </a:p>
        </p:txBody>
      </p:sp>
      <p:pic>
        <p:nvPicPr>
          <p:cNvPr id="7" name="Graphic 6" descr="Books">
            <a:extLst>
              <a:ext uri="{FF2B5EF4-FFF2-40B4-BE49-F238E27FC236}">
                <a16:creationId xmlns:a16="http://schemas.microsoft.com/office/drawing/2014/main" id="{703E14FF-4F53-A915-E70F-A19C08AA7A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3400" y="1711147"/>
            <a:ext cx="3435368" cy="3435368"/>
          </a:xfrm>
          <a:prstGeom prst="rect">
            <a:avLst/>
          </a:prstGeom>
        </p:spPr>
      </p:pic>
    </p:spTree>
    <p:extLst>
      <p:ext uri="{BB962C8B-B14F-4D97-AF65-F5344CB8AC3E}">
        <p14:creationId xmlns:p14="http://schemas.microsoft.com/office/powerpoint/2010/main" val="41096580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A9CD0-0447-6C6B-33E9-6DBD29D2AF71}"/>
              </a:ext>
            </a:extLst>
          </p:cNvPr>
          <p:cNvSpPr>
            <a:spLocks noGrp="1"/>
          </p:cNvSpPr>
          <p:nvPr>
            <p:ph type="title"/>
          </p:nvPr>
        </p:nvSpPr>
        <p:spPr>
          <a:xfrm>
            <a:off x="838200" y="596644"/>
            <a:ext cx="6319746" cy="1962406"/>
          </a:xfrm>
        </p:spPr>
        <p:txBody>
          <a:bodyPr vert="horz" lIns="91440" tIns="45720" rIns="91440" bIns="45720" rtlCol="0" anchor="ctr">
            <a:normAutofit/>
          </a:bodyPr>
          <a:lstStyle/>
          <a:p>
            <a:r>
              <a:rPr lang="en-US" sz="6600"/>
              <a:t>Thank You!</a:t>
            </a:r>
          </a:p>
        </p:txBody>
      </p:sp>
      <p:pic>
        <p:nvPicPr>
          <p:cNvPr id="13" name="Graphic 6" descr="Handshake">
            <a:extLst>
              <a:ext uri="{FF2B5EF4-FFF2-40B4-BE49-F238E27FC236}">
                <a16:creationId xmlns:a16="http://schemas.microsoft.com/office/drawing/2014/main" id="{C17313EE-9153-53BB-CA01-E0965D2680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3842" y="2917927"/>
            <a:ext cx="3337606" cy="3337606"/>
          </a:xfrm>
          <a:prstGeom prst="rect">
            <a:avLst/>
          </a:prstGeom>
        </p:spPr>
      </p:pic>
      <p:pic>
        <p:nvPicPr>
          <p:cNvPr id="8" name="Picture 7" descr="Icon&#10;&#10;Description automatically generated">
            <a:extLst>
              <a:ext uri="{FF2B5EF4-FFF2-40B4-BE49-F238E27FC236}">
                <a16:creationId xmlns:a16="http://schemas.microsoft.com/office/drawing/2014/main" id="{FC527F9A-109B-AD0B-66C1-C5D4A9AB7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339" y="2917927"/>
            <a:ext cx="3337606" cy="3337606"/>
          </a:xfrm>
          <a:prstGeom prst="rect">
            <a:avLst/>
          </a:prstGeom>
        </p:spPr>
      </p:pic>
    </p:spTree>
    <p:extLst>
      <p:ext uri="{BB962C8B-B14F-4D97-AF65-F5344CB8AC3E}">
        <p14:creationId xmlns:p14="http://schemas.microsoft.com/office/powerpoint/2010/main" val="28110992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26"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10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0AA1E-575D-CE1A-23A8-184C3B38B493}"/>
              </a:ext>
            </a:extLst>
          </p:cNvPr>
          <p:cNvSpPr>
            <a:spLocks noGrp="1"/>
          </p:cNvSpPr>
          <p:nvPr>
            <p:ph type="title"/>
          </p:nvPr>
        </p:nvSpPr>
        <p:spPr>
          <a:xfrm>
            <a:off x="838200" y="365126"/>
            <a:ext cx="10668000" cy="1038508"/>
          </a:xfrm>
        </p:spPr>
        <p:txBody>
          <a:bodyPr>
            <a:normAutofit/>
          </a:bodyPr>
          <a:lstStyle/>
          <a:p>
            <a:r>
              <a:rPr lang="en-IN" dirty="0"/>
              <a:t>.NET Machine learning &amp; AI</a:t>
            </a:r>
          </a:p>
        </p:txBody>
      </p:sp>
      <p:graphicFrame>
        <p:nvGraphicFramePr>
          <p:cNvPr id="5" name="Content Placeholder 2">
            <a:extLst>
              <a:ext uri="{FF2B5EF4-FFF2-40B4-BE49-F238E27FC236}">
                <a16:creationId xmlns:a16="http://schemas.microsoft.com/office/drawing/2014/main" id="{F9F32EF4-4E1C-B5A3-47DF-0F3A4C7043A0}"/>
              </a:ext>
            </a:extLst>
          </p:cNvPr>
          <p:cNvGraphicFramePr>
            <a:graphicFrameLocks noGrp="1"/>
          </p:cNvGraphicFramePr>
          <p:nvPr>
            <p:ph idx="1"/>
            <p:extLst>
              <p:ext uri="{D42A27DB-BD31-4B8C-83A1-F6EECF244321}">
                <p14:modId xmlns:p14="http://schemas.microsoft.com/office/powerpoint/2010/main" val="676510292"/>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364052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graphicEl>
                                              <a:dgm id="{5D8A5297-E59E-4124-B7B9-BE9359B0DBD7}"/>
                                            </p:graphicEl>
                                          </p:spTgt>
                                        </p:tgtEl>
                                        <p:attrNameLst>
                                          <p:attrName>style.visibility</p:attrName>
                                        </p:attrNameLst>
                                      </p:cBhvr>
                                      <p:to>
                                        <p:strVal val="visible"/>
                                      </p:to>
                                    </p:set>
                                    <p:animEffect transition="in" filter="fade">
                                      <p:cBhvr>
                                        <p:cTn id="7" dur="1000"/>
                                        <p:tgtEl>
                                          <p:spTgt spid="5">
                                            <p:graphicEl>
                                              <a:dgm id="{5D8A5297-E59E-4124-B7B9-BE9359B0DBD7}"/>
                                            </p:graphicEl>
                                          </p:spTgt>
                                        </p:tgtEl>
                                      </p:cBhvr>
                                    </p:animEffect>
                                    <p:anim calcmode="lin" valueType="num">
                                      <p:cBhvr>
                                        <p:cTn id="8" dur="1000" fill="hold"/>
                                        <p:tgtEl>
                                          <p:spTgt spid="5">
                                            <p:graphicEl>
                                              <a:dgm id="{5D8A5297-E59E-4124-B7B9-BE9359B0DBD7}"/>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5D8A5297-E59E-4124-B7B9-BE9359B0DBD7}"/>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graphicEl>
                                              <a:dgm id="{C023205A-BB22-4C44-801A-C673BDB94FEC}"/>
                                            </p:graphicEl>
                                          </p:spTgt>
                                        </p:tgtEl>
                                        <p:attrNameLst>
                                          <p:attrName>style.visibility</p:attrName>
                                        </p:attrNameLst>
                                      </p:cBhvr>
                                      <p:to>
                                        <p:strVal val="visible"/>
                                      </p:to>
                                    </p:set>
                                    <p:animEffect transition="in" filter="fade">
                                      <p:cBhvr>
                                        <p:cTn id="13" dur="1000"/>
                                        <p:tgtEl>
                                          <p:spTgt spid="5">
                                            <p:graphicEl>
                                              <a:dgm id="{C023205A-BB22-4C44-801A-C673BDB94FEC}"/>
                                            </p:graphicEl>
                                          </p:spTgt>
                                        </p:tgtEl>
                                      </p:cBhvr>
                                    </p:animEffect>
                                    <p:anim calcmode="lin" valueType="num">
                                      <p:cBhvr>
                                        <p:cTn id="14" dur="1000" fill="hold"/>
                                        <p:tgtEl>
                                          <p:spTgt spid="5">
                                            <p:graphicEl>
                                              <a:dgm id="{C023205A-BB22-4C44-801A-C673BDB94FEC}"/>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C023205A-BB22-4C44-801A-C673BDB94FEC}"/>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graphicEl>
                                              <a:dgm id="{706F9629-9FCB-4CE5-A914-EFDE90A9602E}"/>
                                            </p:graphicEl>
                                          </p:spTgt>
                                        </p:tgtEl>
                                        <p:attrNameLst>
                                          <p:attrName>style.visibility</p:attrName>
                                        </p:attrNameLst>
                                      </p:cBhvr>
                                      <p:to>
                                        <p:strVal val="visible"/>
                                      </p:to>
                                    </p:set>
                                    <p:animEffect transition="in" filter="fade">
                                      <p:cBhvr>
                                        <p:cTn id="19" dur="1000"/>
                                        <p:tgtEl>
                                          <p:spTgt spid="5">
                                            <p:graphicEl>
                                              <a:dgm id="{706F9629-9FCB-4CE5-A914-EFDE90A9602E}"/>
                                            </p:graphicEl>
                                          </p:spTgt>
                                        </p:tgtEl>
                                      </p:cBhvr>
                                    </p:animEffect>
                                    <p:anim calcmode="lin" valueType="num">
                                      <p:cBhvr>
                                        <p:cTn id="20" dur="1000" fill="hold"/>
                                        <p:tgtEl>
                                          <p:spTgt spid="5">
                                            <p:graphicEl>
                                              <a:dgm id="{706F9629-9FCB-4CE5-A914-EFDE90A9602E}"/>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706F9629-9FCB-4CE5-A914-EFDE90A9602E}"/>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graphicEl>
                                              <a:dgm id="{FCFC20E7-D291-40BE-84D7-8668BDD6ABE7}"/>
                                            </p:graphicEl>
                                          </p:spTgt>
                                        </p:tgtEl>
                                        <p:attrNameLst>
                                          <p:attrName>style.visibility</p:attrName>
                                        </p:attrNameLst>
                                      </p:cBhvr>
                                      <p:to>
                                        <p:strVal val="visible"/>
                                      </p:to>
                                    </p:set>
                                    <p:animEffect transition="in" filter="fade">
                                      <p:cBhvr>
                                        <p:cTn id="25" dur="1000"/>
                                        <p:tgtEl>
                                          <p:spTgt spid="5">
                                            <p:graphicEl>
                                              <a:dgm id="{FCFC20E7-D291-40BE-84D7-8668BDD6ABE7}"/>
                                            </p:graphicEl>
                                          </p:spTgt>
                                        </p:tgtEl>
                                      </p:cBhvr>
                                    </p:animEffect>
                                    <p:anim calcmode="lin" valueType="num">
                                      <p:cBhvr>
                                        <p:cTn id="26" dur="1000" fill="hold"/>
                                        <p:tgtEl>
                                          <p:spTgt spid="5">
                                            <p:graphicEl>
                                              <a:dgm id="{FCFC20E7-D291-40BE-84D7-8668BDD6ABE7}"/>
                                            </p:graphicEl>
                                          </p:spTgt>
                                        </p:tgtEl>
                                        <p:attrNameLst>
                                          <p:attrName>ppt_x</p:attrName>
                                        </p:attrNameLst>
                                      </p:cBhvr>
                                      <p:tavLst>
                                        <p:tav tm="0">
                                          <p:val>
                                            <p:strVal val="#ppt_x"/>
                                          </p:val>
                                        </p:tav>
                                        <p:tav tm="100000">
                                          <p:val>
                                            <p:strVal val="#ppt_x"/>
                                          </p:val>
                                        </p:tav>
                                      </p:tavLst>
                                    </p:anim>
                                    <p:anim calcmode="lin" valueType="num">
                                      <p:cBhvr>
                                        <p:cTn id="27" dur="1000" fill="hold"/>
                                        <p:tgtEl>
                                          <p:spTgt spid="5">
                                            <p:graphicEl>
                                              <a:dgm id="{FCFC20E7-D291-40BE-84D7-8668BDD6ABE7}"/>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5">
                                            <p:graphicEl>
                                              <a:dgm id="{86CD976D-C355-4DBE-878D-D03203077DD9}"/>
                                            </p:graphicEl>
                                          </p:spTgt>
                                        </p:tgtEl>
                                        <p:attrNameLst>
                                          <p:attrName>style.visibility</p:attrName>
                                        </p:attrNameLst>
                                      </p:cBhvr>
                                      <p:to>
                                        <p:strVal val="visible"/>
                                      </p:to>
                                    </p:set>
                                    <p:animEffect transition="in" filter="fade">
                                      <p:cBhvr>
                                        <p:cTn id="31" dur="1000"/>
                                        <p:tgtEl>
                                          <p:spTgt spid="5">
                                            <p:graphicEl>
                                              <a:dgm id="{86CD976D-C355-4DBE-878D-D03203077DD9}"/>
                                            </p:graphicEl>
                                          </p:spTgt>
                                        </p:tgtEl>
                                      </p:cBhvr>
                                    </p:animEffect>
                                    <p:anim calcmode="lin" valueType="num">
                                      <p:cBhvr>
                                        <p:cTn id="32" dur="1000" fill="hold"/>
                                        <p:tgtEl>
                                          <p:spTgt spid="5">
                                            <p:graphicEl>
                                              <a:dgm id="{86CD976D-C355-4DBE-878D-D03203077DD9}"/>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86CD976D-C355-4DBE-878D-D03203077DD9}"/>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5">
                                            <p:graphicEl>
                                              <a:dgm id="{605CDF34-5604-4670-863E-C8913C9CE62B}"/>
                                            </p:graphicEl>
                                          </p:spTgt>
                                        </p:tgtEl>
                                        <p:attrNameLst>
                                          <p:attrName>style.visibility</p:attrName>
                                        </p:attrNameLst>
                                      </p:cBhvr>
                                      <p:to>
                                        <p:strVal val="visible"/>
                                      </p:to>
                                    </p:set>
                                    <p:animEffect transition="in" filter="fade">
                                      <p:cBhvr>
                                        <p:cTn id="37" dur="1000"/>
                                        <p:tgtEl>
                                          <p:spTgt spid="5">
                                            <p:graphicEl>
                                              <a:dgm id="{605CDF34-5604-4670-863E-C8913C9CE62B}"/>
                                            </p:graphicEl>
                                          </p:spTgt>
                                        </p:tgtEl>
                                      </p:cBhvr>
                                    </p:animEffect>
                                    <p:anim calcmode="lin" valueType="num">
                                      <p:cBhvr>
                                        <p:cTn id="38" dur="1000" fill="hold"/>
                                        <p:tgtEl>
                                          <p:spTgt spid="5">
                                            <p:graphicEl>
                                              <a:dgm id="{605CDF34-5604-4670-863E-C8913C9CE62B}"/>
                                            </p:graphicEl>
                                          </p:spTgt>
                                        </p:tgtEl>
                                        <p:attrNameLst>
                                          <p:attrName>ppt_x</p:attrName>
                                        </p:attrNameLst>
                                      </p:cBhvr>
                                      <p:tavLst>
                                        <p:tav tm="0">
                                          <p:val>
                                            <p:strVal val="#ppt_x"/>
                                          </p:val>
                                        </p:tav>
                                        <p:tav tm="100000">
                                          <p:val>
                                            <p:strVal val="#ppt_x"/>
                                          </p:val>
                                        </p:tav>
                                      </p:tavLst>
                                    </p:anim>
                                    <p:anim calcmode="lin" valueType="num">
                                      <p:cBhvr>
                                        <p:cTn id="39" dur="1000" fill="hold"/>
                                        <p:tgtEl>
                                          <p:spTgt spid="5">
                                            <p:graphicEl>
                                              <a:dgm id="{605CDF34-5604-4670-863E-C8913C9CE62B}"/>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5">
                                            <p:graphicEl>
                                              <a:dgm id="{22ECF387-2438-4B79-9FC4-84BA979C523C}"/>
                                            </p:graphicEl>
                                          </p:spTgt>
                                        </p:tgtEl>
                                        <p:attrNameLst>
                                          <p:attrName>style.visibility</p:attrName>
                                        </p:attrNameLst>
                                      </p:cBhvr>
                                      <p:to>
                                        <p:strVal val="visible"/>
                                      </p:to>
                                    </p:set>
                                    <p:animEffect transition="in" filter="fade">
                                      <p:cBhvr>
                                        <p:cTn id="43" dur="1000"/>
                                        <p:tgtEl>
                                          <p:spTgt spid="5">
                                            <p:graphicEl>
                                              <a:dgm id="{22ECF387-2438-4B79-9FC4-84BA979C523C}"/>
                                            </p:graphicEl>
                                          </p:spTgt>
                                        </p:tgtEl>
                                      </p:cBhvr>
                                    </p:animEffect>
                                    <p:anim calcmode="lin" valueType="num">
                                      <p:cBhvr>
                                        <p:cTn id="44" dur="1000" fill="hold"/>
                                        <p:tgtEl>
                                          <p:spTgt spid="5">
                                            <p:graphicEl>
                                              <a:dgm id="{22ECF387-2438-4B79-9FC4-84BA979C523C}"/>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22ECF387-2438-4B79-9FC4-84BA979C523C}"/>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5">
                                            <p:graphicEl>
                                              <a:dgm id="{E3234640-3A85-4BE1-829A-C965C68030F1}"/>
                                            </p:graphicEl>
                                          </p:spTgt>
                                        </p:tgtEl>
                                        <p:attrNameLst>
                                          <p:attrName>style.visibility</p:attrName>
                                        </p:attrNameLst>
                                      </p:cBhvr>
                                      <p:to>
                                        <p:strVal val="visible"/>
                                      </p:to>
                                    </p:set>
                                    <p:animEffect transition="in" filter="fade">
                                      <p:cBhvr>
                                        <p:cTn id="49" dur="1000"/>
                                        <p:tgtEl>
                                          <p:spTgt spid="5">
                                            <p:graphicEl>
                                              <a:dgm id="{E3234640-3A85-4BE1-829A-C965C68030F1}"/>
                                            </p:graphicEl>
                                          </p:spTgt>
                                        </p:tgtEl>
                                      </p:cBhvr>
                                    </p:animEffect>
                                    <p:anim calcmode="lin" valueType="num">
                                      <p:cBhvr>
                                        <p:cTn id="50" dur="1000" fill="hold"/>
                                        <p:tgtEl>
                                          <p:spTgt spid="5">
                                            <p:graphicEl>
                                              <a:dgm id="{E3234640-3A85-4BE1-829A-C965C68030F1}"/>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E3234640-3A85-4BE1-829A-C965C68030F1}"/>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5">
                                            <p:graphicEl>
                                              <a:dgm id="{EC514BE2-7EB6-448A-A0FE-3B97C13847A4}"/>
                                            </p:graphicEl>
                                          </p:spTgt>
                                        </p:tgtEl>
                                        <p:attrNameLst>
                                          <p:attrName>style.visibility</p:attrName>
                                        </p:attrNameLst>
                                      </p:cBhvr>
                                      <p:to>
                                        <p:strVal val="visible"/>
                                      </p:to>
                                    </p:set>
                                    <p:animEffect transition="in" filter="fade">
                                      <p:cBhvr>
                                        <p:cTn id="55" dur="1000"/>
                                        <p:tgtEl>
                                          <p:spTgt spid="5">
                                            <p:graphicEl>
                                              <a:dgm id="{EC514BE2-7EB6-448A-A0FE-3B97C13847A4}"/>
                                            </p:graphicEl>
                                          </p:spTgt>
                                        </p:tgtEl>
                                      </p:cBhvr>
                                    </p:animEffect>
                                    <p:anim calcmode="lin" valueType="num">
                                      <p:cBhvr>
                                        <p:cTn id="56" dur="1000" fill="hold"/>
                                        <p:tgtEl>
                                          <p:spTgt spid="5">
                                            <p:graphicEl>
                                              <a:dgm id="{EC514BE2-7EB6-448A-A0FE-3B97C13847A4}"/>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EC514BE2-7EB6-448A-A0FE-3B97C13847A4}"/>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5">
                                            <p:graphicEl>
                                              <a:dgm id="{5ED56CBE-C67C-41F7-9A83-4C247D0A9997}"/>
                                            </p:graphicEl>
                                          </p:spTgt>
                                        </p:tgtEl>
                                        <p:attrNameLst>
                                          <p:attrName>style.visibility</p:attrName>
                                        </p:attrNameLst>
                                      </p:cBhvr>
                                      <p:to>
                                        <p:strVal val="visible"/>
                                      </p:to>
                                    </p:set>
                                    <p:animEffect transition="in" filter="fade">
                                      <p:cBhvr>
                                        <p:cTn id="61" dur="1000"/>
                                        <p:tgtEl>
                                          <p:spTgt spid="5">
                                            <p:graphicEl>
                                              <a:dgm id="{5ED56CBE-C67C-41F7-9A83-4C247D0A9997}"/>
                                            </p:graphicEl>
                                          </p:spTgt>
                                        </p:tgtEl>
                                      </p:cBhvr>
                                    </p:animEffect>
                                    <p:anim calcmode="lin" valueType="num">
                                      <p:cBhvr>
                                        <p:cTn id="62" dur="1000" fill="hold"/>
                                        <p:tgtEl>
                                          <p:spTgt spid="5">
                                            <p:graphicEl>
                                              <a:dgm id="{5ED56CBE-C67C-41F7-9A83-4C247D0A9997}"/>
                                            </p:graphicEl>
                                          </p:spTgt>
                                        </p:tgtEl>
                                        <p:attrNameLst>
                                          <p:attrName>ppt_x</p:attrName>
                                        </p:attrNameLst>
                                      </p:cBhvr>
                                      <p:tavLst>
                                        <p:tav tm="0">
                                          <p:val>
                                            <p:strVal val="#ppt_x"/>
                                          </p:val>
                                        </p:tav>
                                        <p:tav tm="100000">
                                          <p:val>
                                            <p:strVal val="#ppt_x"/>
                                          </p:val>
                                        </p:tav>
                                      </p:tavLst>
                                    </p:anim>
                                    <p:anim calcmode="lin" valueType="num">
                                      <p:cBhvr>
                                        <p:cTn id="63" dur="1000" fill="hold"/>
                                        <p:tgtEl>
                                          <p:spTgt spid="5">
                                            <p:graphicEl>
                                              <a:dgm id="{5ED56CBE-C67C-41F7-9A83-4C247D0A9997}"/>
                                            </p:graphic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5">
                                            <p:graphicEl>
                                              <a:dgm id="{C3EB845E-4D58-49D8-98C6-65FF74404919}"/>
                                            </p:graphicEl>
                                          </p:spTgt>
                                        </p:tgtEl>
                                        <p:attrNameLst>
                                          <p:attrName>style.visibility</p:attrName>
                                        </p:attrNameLst>
                                      </p:cBhvr>
                                      <p:to>
                                        <p:strVal val="visible"/>
                                      </p:to>
                                    </p:set>
                                    <p:animEffect transition="in" filter="fade">
                                      <p:cBhvr>
                                        <p:cTn id="67" dur="1000"/>
                                        <p:tgtEl>
                                          <p:spTgt spid="5">
                                            <p:graphicEl>
                                              <a:dgm id="{C3EB845E-4D58-49D8-98C6-65FF74404919}"/>
                                            </p:graphicEl>
                                          </p:spTgt>
                                        </p:tgtEl>
                                      </p:cBhvr>
                                    </p:animEffect>
                                    <p:anim calcmode="lin" valueType="num">
                                      <p:cBhvr>
                                        <p:cTn id="68" dur="1000" fill="hold"/>
                                        <p:tgtEl>
                                          <p:spTgt spid="5">
                                            <p:graphicEl>
                                              <a:dgm id="{C3EB845E-4D58-49D8-98C6-65FF74404919}"/>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C3EB845E-4D58-49D8-98C6-65FF74404919}"/>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5">
                                            <p:graphicEl>
                                              <a:dgm id="{9380ED46-7C3D-4DF0-92AB-21366A42C73A}"/>
                                            </p:graphicEl>
                                          </p:spTgt>
                                        </p:tgtEl>
                                        <p:attrNameLst>
                                          <p:attrName>style.visibility</p:attrName>
                                        </p:attrNameLst>
                                      </p:cBhvr>
                                      <p:to>
                                        <p:strVal val="visible"/>
                                      </p:to>
                                    </p:set>
                                    <p:animEffect transition="in" filter="fade">
                                      <p:cBhvr>
                                        <p:cTn id="73" dur="1000"/>
                                        <p:tgtEl>
                                          <p:spTgt spid="5">
                                            <p:graphicEl>
                                              <a:dgm id="{9380ED46-7C3D-4DF0-92AB-21366A42C73A}"/>
                                            </p:graphicEl>
                                          </p:spTgt>
                                        </p:tgtEl>
                                      </p:cBhvr>
                                    </p:animEffect>
                                    <p:anim calcmode="lin" valueType="num">
                                      <p:cBhvr>
                                        <p:cTn id="74" dur="1000" fill="hold"/>
                                        <p:tgtEl>
                                          <p:spTgt spid="5">
                                            <p:graphicEl>
                                              <a:dgm id="{9380ED46-7C3D-4DF0-92AB-21366A42C73A}"/>
                                            </p:graphicEl>
                                          </p:spTgt>
                                        </p:tgtEl>
                                        <p:attrNameLst>
                                          <p:attrName>ppt_x</p:attrName>
                                        </p:attrNameLst>
                                      </p:cBhvr>
                                      <p:tavLst>
                                        <p:tav tm="0">
                                          <p:val>
                                            <p:strVal val="#ppt_x"/>
                                          </p:val>
                                        </p:tav>
                                        <p:tav tm="100000">
                                          <p:val>
                                            <p:strVal val="#ppt_x"/>
                                          </p:val>
                                        </p:tav>
                                      </p:tavLst>
                                    </p:anim>
                                    <p:anim calcmode="lin" valueType="num">
                                      <p:cBhvr>
                                        <p:cTn id="75" dur="1000" fill="hold"/>
                                        <p:tgtEl>
                                          <p:spTgt spid="5">
                                            <p:graphicEl>
                                              <a:dgm id="{9380ED46-7C3D-4DF0-92AB-21366A42C73A}"/>
                                            </p:graphic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5">
                                            <p:graphicEl>
                                              <a:dgm id="{2708A9A4-0162-4C3D-99C9-B0241FFB9E52}"/>
                                            </p:graphicEl>
                                          </p:spTgt>
                                        </p:tgtEl>
                                        <p:attrNameLst>
                                          <p:attrName>style.visibility</p:attrName>
                                        </p:attrNameLst>
                                      </p:cBhvr>
                                      <p:to>
                                        <p:strVal val="visible"/>
                                      </p:to>
                                    </p:set>
                                    <p:animEffect transition="in" filter="fade">
                                      <p:cBhvr>
                                        <p:cTn id="79" dur="1000"/>
                                        <p:tgtEl>
                                          <p:spTgt spid="5">
                                            <p:graphicEl>
                                              <a:dgm id="{2708A9A4-0162-4C3D-99C9-B0241FFB9E52}"/>
                                            </p:graphicEl>
                                          </p:spTgt>
                                        </p:tgtEl>
                                      </p:cBhvr>
                                    </p:animEffect>
                                    <p:anim calcmode="lin" valueType="num">
                                      <p:cBhvr>
                                        <p:cTn id="80" dur="1000" fill="hold"/>
                                        <p:tgtEl>
                                          <p:spTgt spid="5">
                                            <p:graphicEl>
                                              <a:dgm id="{2708A9A4-0162-4C3D-99C9-B0241FFB9E52}"/>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2708A9A4-0162-4C3D-99C9-B0241FFB9E52}"/>
                                            </p:graphic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5">
                                            <p:graphicEl>
                                              <a:dgm id="{D841D7E6-1418-4A97-9CDF-09D8EE5F484F}"/>
                                            </p:graphicEl>
                                          </p:spTgt>
                                        </p:tgtEl>
                                        <p:attrNameLst>
                                          <p:attrName>style.visibility</p:attrName>
                                        </p:attrNameLst>
                                      </p:cBhvr>
                                      <p:to>
                                        <p:strVal val="visible"/>
                                      </p:to>
                                    </p:set>
                                    <p:animEffect transition="in" filter="fade">
                                      <p:cBhvr>
                                        <p:cTn id="85" dur="1000"/>
                                        <p:tgtEl>
                                          <p:spTgt spid="5">
                                            <p:graphicEl>
                                              <a:dgm id="{D841D7E6-1418-4A97-9CDF-09D8EE5F484F}"/>
                                            </p:graphicEl>
                                          </p:spTgt>
                                        </p:tgtEl>
                                      </p:cBhvr>
                                    </p:animEffect>
                                    <p:anim calcmode="lin" valueType="num">
                                      <p:cBhvr>
                                        <p:cTn id="86" dur="1000" fill="hold"/>
                                        <p:tgtEl>
                                          <p:spTgt spid="5">
                                            <p:graphicEl>
                                              <a:dgm id="{D841D7E6-1418-4A97-9CDF-09D8EE5F484F}"/>
                                            </p:graphicEl>
                                          </p:spTgt>
                                        </p:tgtEl>
                                        <p:attrNameLst>
                                          <p:attrName>ppt_x</p:attrName>
                                        </p:attrNameLst>
                                      </p:cBhvr>
                                      <p:tavLst>
                                        <p:tav tm="0">
                                          <p:val>
                                            <p:strVal val="#ppt_x"/>
                                          </p:val>
                                        </p:tav>
                                        <p:tav tm="100000">
                                          <p:val>
                                            <p:strVal val="#ppt_x"/>
                                          </p:val>
                                        </p:tav>
                                      </p:tavLst>
                                    </p:anim>
                                    <p:anim calcmode="lin" valueType="num">
                                      <p:cBhvr>
                                        <p:cTn id="87" dur="1000" fill="hold"/>
                                        <p:tgtEl>
                                          <p:spTgt spid="5">
                                            <p:graphicEl>
                                              <a:dgm id="{D841D7E6-1418-4A97-9CDF-09D8EE5F484F}"/>
                                            </p:graphicEl>
                                          </p:spTgt>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5">
                                            <p:graphicEl>
                                              <a:dgm id="{222BDE9B-CD37-45B5-8885-0CAD112EA9E3}"/>
                                            </p:graphicEl>
                                          </p:spTgt>
                                        </p:tgtEl>
                                        <p:attrNameLst>
                                          <p:attrName>style.visibility</p:attrName>
                                        </p:attrNameLst>
                                      </p:cBhvr>
                                      <p:to>
                                        <p:strVal val="visible"/>
                                      </p:to>
                                    </p:set>
                                    <p:animEffect transition="in" filter="fade">
                                      <p:cBhvr>
                                        <p:cTn id="91" dur="1000"/>
                                        <p:tgtEl>
                                          <p:spTgt spid="5">
                                            <p:graphicEl>
                                              <a:dgm id="{222BDE9B-CD37-45B5-8885-0CAD112EA9E3}"/>
                                            </p:graphicEl>
                                          </p:spTgt>
                                        </p:tgtEl>
                                      </p:cBhvr>
                                    </p:animEffect>
                                    <p:anim calcmode="lin" valueType="num">
                                      <p:cBhvr>
                                        <p:cTn id="92" dur="1000" fill="hold"/>
                                        <p:tgtEl>
                                          <p:spTgt spid="5">
                                            <p:graphicEl>
                                              <a:dgm id="{222BDE9B-CD37-45B5-8885-0CAD112EA9E3}"/>
                                            </p:graphicEl>
                                          </p:spTgt>
                                        </p:tgtEl>
                                        <p:attrNameLst>
                                          <p:attrName>ppt_x</p:attrName>
                                        </p:attrNameLst>
                                      </p:cBhvr>
                                      <p:tavLst>
                                        <p:tav tm="0">
                                          <p:val>
                                            <p:strVal val="#ppt_x"/>
                                          </p:val>
                                        </p:tav>
                                        <p:tav tm="100000">
                                          <p:val>
                                            <p:strVal val="#ppt_x"/>
                                          </p:val>
                                        </p:tav>
                                      </p:tavLst>
                                    </p:anim>
                                    <p:anim calcmode="lin" valueType="num">
                                      <p:cBhvr>
                                        <p:cTn id="93" dur="1000" fill="hold"/>
                                        <p:tgtEl>
                                          <p:spTgt spid="5">
                                            <p:graphicEl>
                                              <a:dgm id="{222BDE9B-CD37-45B5-8885-0CAD112EA9E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91AE0-D2FC-3B0C-73FF-A5A60861B3F6}"/>
              </a:ext>
            </a:extLst>
          </p:cNvPr>
          <p:cNvSpPr>
            <a:spLocks noGrp="1"/>
          </p:cNvSpPr>
          <p:nvPr>
            <p:ph type="title"/>
          </p:nvPr>
        </p:nvSpPr>
        <p:spPr>
          <a:xfrm>
            <a:off x="838200" y="365126"/>
            <a:ext cx="10668000" cy="1038508"/>
          </a:xfrm>
        </p:spPr>
        <p:txBody>
          <a:bodyPr>
            <a:normAutofit/>
          </a:bodyPr>
          <a:lstStyle/>
          <a:p>
            <a:r>
              <a:rPr lang="en-IN" dirty="0"/>
              <a:t>ML.NET</a:t>
            </a:r>
          </a:p>
        </p:txBody>
      </p:sp>
      <p:graphicFrame>
        <p:nvGraphicFramePr>
          <p:cNvPr id="5" name="Content Placeholder 2">
            <a:extLst>
              <a:ext uri="{FF2B5EF4-FFF2-40B4-BE49-F238E27FC236}">
                <a16:creationId xmlns:a16="http://schemas.microsoft.com/office/drawing/2014/main" id="{8FD0AB01-C951-79F4-10F3-E6B07A2849F0}"/>
              </a:ext>
            </a:extLst>
          </p:cNvPr>
          <p:cNvGraphicFramePr>
            <a:graphicFrameLocks noGrp="1"/>
          </p:cNvGraphicFramePr>
          <p:nvPr>
            <p:ph idx="1"/>
            <p:extLst>
              <p:ext uri="{D42A27DB-BD31-4B8C-83A1-F6EECF244321}">
                <p14:modId xmlns:p14="http://schemas.microsoft.com/office/powerpoint/2010/main" val="595164955"/>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6975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graphicEl>
                                              <a:dgm id="{DCFBA8F1-1DA3-4EA3-B856-CDE806C4BED8}"/>
                                            </p:graphicEl>
                                          </p:spTgt>
                                        </p:tgtEl>
                                        <p:attrNameLst>
                                          <p:attrName>style.visibility</p:attrName>
                                        </p:attrNameLst>
                                      </p:cBhvr>
                                      <p:to>
                                        <p:strVal val="visible"/>
                                      </p:to>
                                    </p:set>
                                    <p:anim calcmode="lin" valueType="num">
                                      <p:cBhvr>
                                        <p:cTn id="7" dur="500" fill="hold"/>
                                        <p:tgtEl>
                                          <p:spTgt spid="5">
                                            <p:graphicEl>
                                              <a:dgm id="{DCFBA8F1-1DA3-4EA3-B856-CDE806C4BED8}"/>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DCFBA8F1-1DA3-4EA3-B856-CDE806C4BED8}"/>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DCFBA8F1-1DA3-4EA3-B856-CDE806C4BED8}"/>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graphicEl>
                                              <a:dgm id="{5AD9B2C5-1DE0-402B-A858-DFDB5A3F7EF2}"/>
                                            </p:graphicEl>
                                          </p:spTgt>
                                        </p:tgtEl>
                                        <p:attrNameLst>
                                          <p:attrName>style.visibility</p:attrName>
                                        </p:attrNameLst>
                                      </p:cBhvr>
                                      <p:to>
                                        <p:strVal val="visible"/>
                                      </p:to>
                                    </p:set>
                                    <p:anim calcmode="lin" valueType="num">
                                      <p:cBhvr>
                                        <p:cTn id="13" dur="500" fill="hold"/>
                                        <p:tgtEl>
                                          <p:spTgt spid="5">
                                            <p:graphicEl>
                                              <a:dgm id="{5AD9B2C5-1DE0-402B-A858-DFDB5A3F7EF2}"/>
                                            </p:graphicEl>
                                          </p:spTgt>
                                        </p:tgtEl>
                                        <p:attrNameLst>
                                          <p:attrName>ppt_w</p:attrName>
                                        </p:attrNameLst>
                                      </p:cBhvr>
                                      <p:tavLst>
                                        <p:tav tm="0">
                                          <p:val>
                                            <p:fltVal val="0"/>
                                          </p:val>
                                        </p:tav>
                                        <p:tav tm="100000">
                                          <p:val>
                                            <p:strVal val="#ppt_w"/>
                                          </p:val>
                                        </p:tav>
                                      </p:tavLst>
                                    </p:anim>
                                    <p:anim calcmode="lin" valueType="num">
                                      <p:cBhvr>
                                        <p:cTn id="14" dur="500" fill="hold"/>
                                        <p:tgtEl>
                                          <p:spTgt spid="5">
                                            <p:graphicEl>
                                              <a:dgm id="{5AD9B2C5-1DE0-402B-A858-DFDB5A3F7EF2}"/>
                                            </p:graphicEl>
                                          </p:spTgt>
                                        </p:tgtEl>
                                        <p:attrNameLst>
                                          <p:attrName>ppt_h</p:attrName>
                                        </p:attrNameLst>
                                      </p:cBhvr>
                                      <p:tavLst>
                                        <p:tav tm="0">
                                          <p:val>
                                            <p:fltVal val="0"/>
                                          </p:val>
                                        </p:tav>
                                        <p:tav tm="100000">
                                          <p:val>
                                            <p:strVal val="#ppt_h"/>
                                          </p:val>
                                        </p:tav>
                                      </p:tavLst>
                                    </p:anim>
                                    <p:animEffect transition="in" filter="fade">
                                      <p:cBhvr>
                                        <p:cTn id="15" dur="500"/>
                                        <p:tgtEl>
                                          <p:spTgt spid="5">
                                            <p:graphicEl>
                                              <a:dgm id="{5AD9B2C5-1DE0-402B-A858-DFDB5A3F7EF2}"/>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graphicEl>
                                              <a:dgm id="{96D5C15C-347E-4DD0-91D7-8B5EBD1E8926}"/>
                                            </p:graphicEl>
                                          </p:spTgt>
                                        </p:tgtEl>
                                        <p:attrNameLst>
                                          <p:attrName>style.visibility</p:attrName>
                                        </p:attrNameLst>
                                      </p:cBhvr>
                                      <p:to>
                                        <p:strVal val="visible"/>
                                      </p:to>
                                    </p:set>
                                    <p:anim calcmode="lin" valueType="num">
                                      <p:cBhvr>
                                        <p:cTn id="19" dur="500" fill="hold"/>
                                        <p:tgtEl>
                                          <p:spTgt spid="5">
                                            <p:graphicEl>
                                              <a:dgm id="{96D5C15C-347E-4DD0-91D7-8B5EBD1E8926}"/>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96D5C15C-347E-4DD0-91D7-8B5EBD1E8926}"/>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96D5C15C-347E-4DD0-91D7-8B5EBD1E8926}"/>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
                                            <p:graphicEl>
                                              <a:dgm id="{FF683810-A213-4B81-B289-3BF84EAA1693}"/>
                                            </p:graphicEl>
                                          </p:spTgt>
                                        </p:tgtEl>
                                        <p:attrNameLst>
                                          <p:attrName>style.visibility</p:attrName>
                                        </p:attrNameLst>
                                      </p:cBhvr>
                                      <p:to>
                                        <p:strVal val="visible"/>
                                      </p:to>
                                    </p:set>
                                    <p:anim calcmode="lin" valueType="num">
                                      <p:cBhvr>
                                        <p:cTn id="25" dur="500" fill="hold"/>
                                        <p:tgtEl>
                                          <p:spTgt spid="5">
                                            <p:graphicEl>
                                              <a:dgm id="{FF683810-A213-4B81-B289-3BF84EAA1693}"/>
                                            </p:graphicEl>
                                          </p:spTgt>
                                        </p:tgtEl>
                                        <p:attrNameLst>
                                          <p:attrName>ppt_w</p:attrName>
                                        </p:attrNameLst>
                                      </p:cBhvr>
                                      <p:tavLst>
                                        <p:tav tm="0">
                                          <p:val>
                                            <p:fltVal val="0"/>
                                          </p:val>
                                        </p:tav>
                                        <p:tav tm="100000">
                                          <p:val>
                                            <p:strVal val="#ppt_w"/>
                                          </p:val>
                                        </p:tav>
                                      </p:tavLst>
                                    </p:anim>
                                    <p:anim calcmode="lin" valueType="num">
                                      <p:cBhvr>
                                        <p:cTn id="26" dur="500" fill="hold"/>
                                        <p:tgtEl>
                                          <p:spTgt spid="5">
                                            <p:graphicEl>
                                              <a:dgm id="{FF683810-A213-4B81-B289-3BF84EAA1693}"/>
                                            </p:graphicEl>
                                          </p:spTgt>
                                        </p:tgtEl>
                                        <p:attrNameLst>
                                          <p:attrName>ppt_h</p:attrName>
                                        </p:attrNameLst>
                                      </p:cBhvr>
                                      <p:tavLst>
                                        <p:tav tm="0">
                                          <p:val>
                                            <p:fltVal val="0"/>
                                          </p:val>
                                        </p:tav>
                                        <p:tav tm="100000">
                                          <p:val>
                                            <p:strVal val="#ppt_h"/>
                                          </p:val>
                                        </p:tav>
                                      </p:tavLst>
                                    </p:anim>
                                    <p:animEffect transition="in" filter="fade">
                                      <p:cBhvr>
                                        <p:cTn id="27" dur="500"/>
                                        <p:tgtEl>
                                          <p:spTgt spid="5">
                                            <p:graphicEl>
                                              <a:dgm id="{FF683810-A213-4B81-B289-3BF84EAA1693}"/>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
                                            <p:graphicEl>
                                              <a:dgm id="{C09756FD-CA3F-42AA-9DF4-9B6D4451A88E}"/>
                                            </p:graphicEl>
                                          </p:spTgt>
                                        </p:tgtEl>
                                        <p:attrNameLst>
                                          <p:attrName>style.visibility</p:attrName>
                                        </p:attrNameLst>
                                      </p:cBhvr>
                                      <p:to>
                                        <p:strVal val="visible"/>
                                      </p:to>
                                    </p:set>
                                    <p:anim calcmode="lin" valueType="num">
                                      <p:cBhvr>
                                        <p:cTn id="31" dur="500" fill="hold"/>
                                        <p:tgtEl>
                                          <p:spTgt spid="5">
                                            <p:graphicEl>
                                              <a:dgm id="{C09756FD-CA3F-42AA-9DF4-9B6D4451A88E}"/>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C09756FD-CA3F-42AA-9DF4-9B6D4451A88E}"/>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C09756FD-CA3F-42AA-9DF4-9B6D4451A88E}"/>
                                            </p:graphic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5">
                                            <p:graphicEl>
                                              <a:dgm id="{2D039017-A267-4E16-88CD-1DB6C493778E}"/>
                                            </p:graphicEl>
                                          </p:spTgt>
                                        </p:tgtEl>
                                        <p:attrNameLst>
                                          <p:attrName>style.visibility</p:attrName>
                                        </p:attrNameLst>
                                      </p:cBhvr>
                                      <p:to>
                                        <p:strVal val="visible"/>
                                      </p:to>
                                    </p:set>
                                    <p:anim calcmode="lin" valueType="num">
                                      <p:cBhvr>
                                        <p:cTn id="37" dur="500" fill="hold"/>
                                        <p:tgtEl>
                                          <p:spTgt spid="5">
                                            <p:graphicEl>
                                              <a:dgm id="{2D039017-A267-4E16-88CD-1DB6C493778E}"/>
                                            </p:graphicEl>
                                          </p:spTgt>
                                        </p:tgtEl>
                                        <p:attrNameLst>
                                          <p:attrName>ppt_w</p:attrName>
                                        </p:attrNameLst>
                                      </p:cBhvr>
                                      <p:tavLst>
                                        <p:tav tm="0">
                                          <p:val>
                                            <p:fltVal val="0"/>
                                          </p:val>
                                        </p:tav>
                                        <p:tav tm="100000">
                                          <p:val>
                                            <p:strVal val="#ppt_w"/>
                                          </p:val>
                                        </p:tav>
                                      </p:tavLst>
                                    </p:anim>
                                    <p:anim calcmode="lin" valueType="num">
                                      <p:cBhvr>
                                        <p:cTn id="38" dur="500" fill="hold"/>
                                        <p:tgtEl>
                                          <p:spTgt spid="5">
                                            <p:graphicEl>
                                              <a:dgm id="{2D039017-A267-4E16-88CD-1DB6C493778E}"/>
                                            </p:graphicEl>
                                          </p:spTgt>
                                        </p:tgtEl>
                                        <p:attrNameLst>
                                          <p:attrName>ppt_h</p:attrName>
                                        </p:attrNameLst>
                                      </p:cBhvr>
                                      <p:tavLst>
                                        <p:tav tm="0">
                                          <p:val>
                                            <p:fltVal val="0"/>
                                          </p:val>
                                        </p:tav>
                                        <p:tav tm="100000">
                                          <p:val>
                                            <p:strVal val="#ppt_h"/>
                                          </p:val>
                                        </p:tav>
                                      </p:tavLst>
                                    </p:anim>
                                    <p:animEffect transition="in" filter="fade">
                                      <p:cBhvr>
                                        <p:cTn id="39" dur="500"/>
                                        <p:tgtEl>
                                          <p:spTgt spid="5">
                                            <p:graphicEl>
                                              <a:dgm id="{2D039017-A267-4E16-88CD-1DB6C493778E}"/>
                                            </p:graphic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
                                            <p:graphicEl>
                                              <a:dgm id="{83CCCDFE-D011-4828-8E1C-DA33BD31900A}"/>
                                            </p:graphicEl>
                                          </p:spTgt>
                                        </p:tgtEl>
                                        <p:attrNameLst>
                                          <p:attrName>style.visibility</p:attrName>
                                        </p:attrNameLst>
                                      </p:cBhvr>
                                      <p:to>
                                        <p:strVal val="visible"/>
                                      </p:to>
                                    </p:set>
                                    <p:anim calcmode="lin" valueType="num">
                                      <p:cBhvr>
                                        <p:cTn id="43" dur="500" fill="hold"/>
                                        <p:tgtEl>
                                          <p:spTgt spid="5">
                                            <p:graphicEl>
                                              <a:dgm id="{83CCCDFE-D011-4828-8E1C-DA33BD31900A}"/>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83CCCDFE-D011-4828-8E1C-DA33BD31900A}"/>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83CCCDFE-D011-4828-8E1C-DA33BD31900A}"/>
                                            </p:graphic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
                                            <p:graphicEl>
                                              <a:dgm id="{4572879C-FDEC-4D4E-9A9A-3CBC8A6A8DCE}"/>
                                            </p:graphicEl>
                                          </p:spTgt>
                                        </p:tgtEl>
                                        <p:attrNameLst>
                                          <p:attrName>style.visibility</p:attrName>
                                        </p:attrNameLst>
                                      </p:cBhvr>
                                      <p:to>
                                        <p:strVal val="visible"/>
                                      </p:to>
                                    </p:set>
                                    <p:anim calcmode="lin" valueType="num">
                                      <p:cBhvr>
                                        <p:cTn id="49" dur="500" fill="hold"/>
                                        <p:tgtEl>
                                          <p:spTgt spid="5">
                                            <p:graphicEl>
                                              <a:dgm id="{4572879C-FDEC-4D4E-9A9A-3CBC8A6A8DCE}"/>
                                            </p:graphicEl>
                                          </p:spTgt>
                                        </p:tgtEl>
                                        <p:attrNameLst>
                                          <p:attrName>ppt_w</p:attrName>
                                        </p:attrNameLst>
                                      </p:cBhvr>
                                      <p:tavLst>
                                        <p:tav tm="0">
                                          <p:val>
                                            <p:fltVal val="0"/>
                                          </p:val>
                                        </p:tav>
                                        <p:tav tm="100000">
                                          <p:val>
                                            <p:strVal val="#ppt_w"/>
                                          </p:val>
                                        </p:tav>
                                      </p:tavLst>
                                    </p:anim>
                                    <p:anim calcmode="lin" valueType="num">
                                      <p:cBhvr>
                                        <p:cTn id="50" dur="500" fill="hold"/>
                                        <p:tgtEl>
                                          <p:spTgt spid="5">
                                            <p:graphicEl>
                                              <a:dgm id="{4572879C-FDEC-4D4E-9A9A-3CBC8A6A8DCE}"/>
                                            </p:graphicEl>
                                          </p:spTgt>
                                        </p:tgtEl>
                                        <p:attrNameLst>
                                          <p:attrName>ppt_h</p:attrName>
                                        </p:attrNameLst>
                                      </p:cBhvr>
                                      <p:tavLst>
                                        <p:tav tm="0">
                                          <p:val>
                                            <p:fltVal val="0"/>
                                          </p:val>
                                        </p:tav>
                                        <p:tav tm="100000">
                                          <p:val>
                                            <p:strVal val="#ppt_h"/>
                                          </p:val>
                                        </p:tav>
                                      </p:tavLst>
                                    </p:anim>
                                    <p:animEffect transition="in" filter="fade">
                                      <p:cBhvr>
                                        <p:cTn id="51" dur="500"/>
                                        <p:tgtEl>
                                          <p:spTgt spid="5">
                                            <p:graphicEl>
                                              <a:dgm id="{4572879C-FDEC-4D4E-9A9A-3CBC8A6A8DCE}"/>
                                            </p:graphic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
                                            <p:graphicEl>
                                              <a:dgm id="{C62A96F5-8968-4870-9AAA-FCEC92358C31}"/>
                                            </p:graphicEl>
                                          </p:spTgt>
                                        </p:tgtEl>
                                        <p:attrNameLst>
                                          <p:attrName>style.visibility</p:attrName>
                                        </p:attrNameLst>
                                      </p:cBhvr>
                                      <p:to>
                                        <p:strVal val="visible"/>
                                      </p:to>
                                    </p:set>
                                    <p:anim calcmode="lin" valueType="num">
                                      <p:cBhvr>
                                        <p:cTn id="55" dur="500" fill="hold"/>
                                        <p:tgtEl>
                                          <p:spTgt spid="5">
                                            <p:graphicEl>
                                              <a:dgm id="{C62A96F5-8968-4870-9AAA-FCEC92358C31}"/>
                                            </p:graphicEl>
                                          </p:spTgt>
                                        </p:tgtEl>
                                        <p:attrNameLst>
                                          <p:attrName>ppt_w</p:attrName>
                                        </p:attrNameLst>
                                      </p:cBhvr>
                                      <p:tavLst>
                                        <p:tav tm="0">
                                          <p:val>
                                            <p:fltVal val="0"/>
                                          </p:val>
                                        </p:tav>
                                        <p:tav tm="100000">
                                          <p:val>
                                            <p:strVal val="#ppt_w"/>
                                          </p:val>
                                        </p:tav>
                                      </p:tavLst>
                                    </p:anim>
                                    <p:anim calcmode="lin" valueType="num">
                                      <p:cBhvr>
                                        <p:cTn id="56" dur="500" fill="hold"/>
                                        <p:tgtEl>
                                          <p:spTgt spid="5">
                                            <p:graphicEl>
                                              <a:dgm id="{C62A96F5-8968-4870-9AAA-FCEC92358C31}"/>
                                            </p:graphicEl>
                                          </p:spTgt>
                                        </p:tgtEl>
                                        <p:attrNameLst>
                                          <p:attrName>ppt_h</p:attrName>
                                        </p:attrNameLst>
                                      </p:cBhvr>
                                      <p:tavLst>
                                        <p:tav tm="0">
                                          <p:val>
                                            <p:fltVal val="0"/>
                                          </p:val>
                                        </p:tav>
                                        <p:tav tm="100000">
                                          <p:val>
                                            <p:strVal val="#ppt_h"/>
                                          </p:val>
                                        </p:tav>
                                      </p:tavLst>
                                    </p:anim>
                                    <p:animEffect transition="in" filter="fade">
                                      <p:cBhvr>
                                        <p:cTn id="57" dur="500"/>
                                        <p:tgtEl>
                                          <p:spTgt spid="5">
                                            <p:graphicEl>
                                              <a:dgm id="{C62A96F5-8968-4870-9AAA-FCEC92358C31}"/>
                                            </p:graphic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
                                            <p:graphicEl>
                                              <a:dgm id="{C44690D9-9816-43EA-A657-24369CB9D7B5}"/>
                                            </p:graphicEl>
                                          </p:spTgt>
                                        </p:tgtEl>
                                        <p:attrNameLst>
                                          <p:attrName>style.visibility</p:attrName>
                                        </p:attrNameLst>
                                      </p:cBhvr>
                                      <p:to>
                                        <p:strVal val="visible"/>
                                      </p:to>
                                    </p:set>
                                    <p:anim calcmode="lin" valueType="num">
                                      <p:cBhvr>
                                        <p:cTn id="61" dur="500" fill="hold"/>
                                        <p:tgtEl>
                                          <p:spTgt spid="5">
                                            <p:graphicEl>
                                              <a:dgm id="{C44690D9-9816-43EA-A657-24369CB9D7B5}"/>
                                            </p:graphicEl>
                                          </p:spTgt>
                                        </p:tgtEl>
                                        <p:attrNameLst>
                                          <p:attrName>ppt_w</p:attrName>
                                        </p:attrNameLst>
                                      </p:cBhvr>
                                      <p:tavLst>
                                        <p:tav tm="0">
                                          <p:val>
                                            <p:fltVal val="0"/>
                                          </p:val>
                                        </p:tav>
                                        <p:tav tm="100000">
                                          <p:val>
                                            <p:strVal val="#ppt_w"/>
                                          </p:val>
                                        </p:tav>
                                      </p:tavLst>
                                    </p:anim>
                                    <p:anim calcmode="lin" valueType="num">
                                      <p:cBhvr>
                                        <p:cTn id="62" dur="500" fill="hold"/>
                                        <p:tgtEl>
                                          <p:spTgt spid="5">
                                            <p:graphicEl>
                                              <a:dgm id="{C44690D9-9816-43EA-A657-24369CB9D7B5}"/>
                                            </p:graphicEl>
                                          </p:spTgt>
                                        </p:tgtEl>
                                        <p:attrNameLst>
                                          <p:attrName>ppt_h</p:attrName>
                                        </p:attrNameLst>
                                      </p:cBhvr>
                                      <p:tavLst>
                                        <p:tav tm="0">
                                          <p:val>
                                            <p:fltVal val="0"/>
                                          </p:val>
                                        </p:tav>
                                        <p:tav tm="100000">
                                          <p:val>
                                            <p:strVal val="#ppt_h"/>
                                          </p:val>
                                        </p:tav>
                                      </p:tavLst>
                                    </p:anim>
                                    <p:animEffect transition="in" filter="fade">
                                      <p:cBhvr>
                                        <p:cTn id="63" dur="500"/>
                                        <p:tgtEl>
                                          <p:spTgt spid="5">
                                            <p:graphicEl>
                                              <a:dgm id="{C44690D9-9816-43EA-A657-24369CB9D7B5}"/>
                                            </p:graphic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5">
                                            <p:graphicEl>
                                              <a:dgm id="{EEAF8530-B0FD-48F3-B2EA-57966F004B00}"/>
                                            </p:graphicEl>
                                          </p:spTgt>
                                        </p:tgtEl>
                                        <p:attrNameLst>
                                          <p:attrName>style.visibility</p:attrName>
                                        </p:attrNameLst>
                                      </p:cBhvr>
                                      <p:to>
                                        <p:strVal val="visible"/>
                                      </p:to>
                                    </p:set>
                                    <p:anim calcmode="lin" valueType="num">
                                      <p:cBhvr>
                                        <p:cTn id="67" dur="500" fill="hold"/>
                                        <p:tgtEl>
                                          <p:spTgt spid="5">
                                            <p:graphicEl>
                                              <a:dgm id="{EEAF8530-B0FD-48F3-B2EA-57966F004B00}"/>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EEAF8530-B0FD-48F3-B2EA-57966F004B00}"/>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EEAF8530-B0FD-48F3-B2EA-57966F004B00}"/>
                                            </p:graphicEl>
                                          </p:spTgt>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5">
                                            <p:graphicEl>
                                              <a:dgm id="{E9154EE2-7ED0-4A38-B187-5CB6501C2B5F}"/>
                                            </p:graphicEl>
                                          </p:spTgt>
                                        </p:tgtEl>
                                        <p:attrNameLst>
                                          <p:attrName>style.visibility</p:attrName>
                                        </p:attrNameLst>
                                      </p:cBhvr>
                                      <p:to>
                                        <p:strVal val="visible"/>
                                      </p:to>
                                    </p:set>
                                    <p:anim calcmode="lin" valueType="num">
                                      <p:cBhvr>
                                        <p:cTn id="73" dur="500" fill="hold"/>
                                        <p:tgtEl>
                                          <p:spTgt spid="5">
                                            <p:graphicEl>
                                              <a:dgm id="{E9154EE2-7ED0-4A38-B187-5CB6501C2B5F}"/>
                                            </p:graphicEl>
                                          </p:spTgt>
                                        </p:tgtEl>
                                        <p:attrNameLst>
                                          <p:attrName>ppt_w</p:attrName>
                                        </p:attrNameLst>
                                      </p:cBhvr>
                                      <p:tavLst>
                                        <p:tav tm="0">
                                          <p:val>
                                            <p:fltVal val="0"/>
                                          </p:val>
                                        </p:tav>
                                        <p:tav tm="100000">
                                          <p:val>
                                            <p:strVal val="#ppt_w"/>
                                          </p:val>
                                        </p:tav>
                                      </p:tavLst>
                                    </p:anim>
                                    <p:anim calcmode="lin" valueType="num">
                                      <p:cBhvr>
                                        <p:cTn id="74" dur="500" fill="hold"/>
                                        <p:tgtEl>
                                          <p:spTgt spid="5">
                                            <p:graphicEl>
                                              <a:dgm id="{E9154EE2-7ED0-4A38-B187-5CB6501C2B5F}"/>
                                            </p:graphicEl>
                                          </p:spTgt>
                                        </p:tgtEl>
                                        <p:attrNameLst>
                                          <p:attrName>ppt_h</p:attrName>
                                        </p:attrNameLst>
                                      </p:cBhvr>
                                      <p:tavLst>
                                        <p:tav tm="0">
                                          <p:val>
                                            <p:fltVal val="0"/>
                                          </p:val>
                                        </p:tav>
                                        <p:tav tm="100000">
                                          <p:val>
                                            <p:strVal val="#ppt_h"/>
                                          </p:val>
                                        </p:tav>
                                      </p:tavLst>
                                    </p:anim>
                                    <p:animEffect transition="in" filter="fade">
                                      <p:cBhvr>
                                        <p:cTn id="75" dur="500"/>
                                        <p:tgtEl>
                                          <p:spTgt spid="5">
                                            <p:graphicEl>
                                              <a:dgm id="{E9154EE2-7ED0-4A38-B187-5CB6501C2B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42FBB-4E57-6BFC-314B-BB5AE4236C85}"/>
              </a:ext>
            </a:extLst>
          </p:cNvPr>
          <p:cNvSpPr>
            <a:spLocks noGrp="1"/>
          </p:cNvSpPr>
          <p:nvPr>
            <p:ph type="title"/>
          </p:nvPr>
        </p:nvSpPr>
        <p:spPr>
          <a:xfrm>
            <a:off x="838200" y="365126"/>
            <a:ext cx="10668000" cy="1038508"/>
          </a:xfrm>
        </p:spPr>
        <p:txBody>
          <a:bodyPr>
            <a:normAutofit/>
          </a:bodyPr>
          <a:lstStyle/>
          <a:p>
            <a:r>
              <a:rPr lang="en-IN" dirty="0"/>
              <a:t>What is ML.NET?</a:t>
            </a:r>
          </a:p>
        </p:txBody>
      </p:sp>
      <p:graphicFrame>
        <p:nvGraphicFramePr>
          <p:cNvPr id="5" name="Content Placeholder 2">
            <a:extLst>
              <a:ext uri="{FF2B5EF4-FFF2-40B4-BE49-F238E27FC236}">
                <a16:creationId xmlns:a16="http://schemas.microsoft.com/office/drawing/2014/main" id="{B49FE8C7-EA3D-DB53-5010-D2E71D292CFD}"/>
              </a:ext>
            </a:extLst>
          </p:cNvPr>
          <p:cNvGraphicFramePr>
            <a:graphicFrameLocks noGrp="1"/>
          </p:cNvGraphicFramePr>
          <p:nvPr>
            <p:ph idx="1"/>
            <p:extLst>
              <p:ext uri="{D42A27DB-BD31-4B8C-83A1-F6EECF244321}">
                <p14:modId xmlns:p14="http://schemas.microsoft.com/office/powerpoint/2010/main" val="969386145"/>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89970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0158CC33-44F1-4DFE-8587-E5E1D7839682}"/>
                                            </p:graphicEl>
                                          </p:spTgt>
                                        </p:tgtEl>
                                        <p:attrNameLst>
                                          <p:attrName>style.visibility</p:attrName>
                                        </p:attrNameLst>
                                      </p:cBhvr>
                                      <p:to>
                                        <p:strVal val="visible"/>
                                      </p:to>
                                    </p:set>
                                    <p:animEffect transition="in" filter="fade">
                                      <p:cBhvr>
                                        <p:cTn id="7" dur="500"/>
                                        <p:tgtEl>
                                          <p:spTgt spid="5">
                                            <p:graphicEl>
                                              <a:dgm id="{0158CC33-44F1-4DFE-8587-E5E1D7839682}"/>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01EB8517-7A5E-4B5D-A086-C0C7B33A4AD5}"/>
                                            </p:graphicEl>
                                          </p:spTgt>
                                        </p:tgtEl>
                                        <p:attrNameLst>
                                          <p:attrName>style.visibility</p:attrName>
                                        </p:attrNameLst>
                                      </p:cBhvr>
                                      <p:to>
                                        <p:strVal val="visible"/>
                                      </p:to>
                                    </p:set>
                                    <p:animEffect transition="in" filter="fade">
                                      <p:cBhvr>
                                        <p:cTn id="11" dur="500"/>
                                        <p:tgtEl>
                                          <p:spTgt spid="5">
                                            <p:graphicEl>
                                              <a:dgm id="{01EB8517-7A5E-4B5D-A086-C0C7B33A4AD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0C2E32F9-80B8-4762-AB4E-CB09886781B6}"/>
                                            </p:graphicEl>
                                          </p:spTgt>
                                        </p:tgtEl>
                                        <p:attrNameLst>
                                          <p:attrName>style.visibility</p:attrName>
                                        </p:attrNameLst>
                                      </p:cBhvr>
                                      <p:to>
                                        <p:strVal val="visible"/>
                                      </p:to>
                                    </p:set>
                                    <p:animEffect transition="in" filter="fade">
                                      <p:cBhvr>
                                        <p:cTn id="15" dur="500"/>
                                        <p:tgtEl>
                                          <p:spTgt spid="5">
                                            <p:graphicEl>
                                              <a:dgm id="{0C2E32F9-80B8-4762-AB4E-CB09886781B6}"/>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022540C1-0149-417E-97A1-7442E07429EB}"/>
                                            </p:graphicEl>
                                          </p:spTgt>
                                        </p:tgtEl>
                                        <p:attrNameLst>
                                          <p:attrName>style.visibility</p:attrName>
                                        </p:attrNameLst>
                                      </p:cBhvr>
                                      <p:to>
                                        <p:strVal val="visible"/>
                                      </p:to>
                                    </p:set>
                                    <p:animEffect transition="in" filter="fade">
                                      <p:cBhvr>
                                        <p:cTn id="19" dur="500"/>
                                        <p:tgtEl>
                                          <p:spTgt spid="5">
                                            <p:graphicEl>
                                              <a:dgm id="{022540C1-0149-417E-97A1-7442E07429EB}"/>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48C1361B-B6CD-4599-AE57-CD8469EE1A76}"/>
                                            </p:graphicEl>
                                          </p:spTgt>
                                        </p:tgtEl>
                                        <p:attrNameLst>
                                          <p:attrName>style.visibility</p:attrName>
                                        </p:attrNameLst>
                                      </p:cBhvr>
                                      <p:to>
                                        <p:strVal val="visible"/>
                                      </p:to>
                                    </p:set>
                                    <p:animEffect transition="in" filter="fade">
                                      <p:cBhvr>
                                        <p:cTn id="23" dur="500"/>
                                        <p:tgtEl>
                                          <p:spTgt spid="5">
                                            <p:graphicEl>
                                              <a:dgm id="{48C1361B-B6CD-4599-AE57-CD8469EE1A76}"/>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090B892C-19EC-4B38-A95A-7B08942391B5}"/>
                                            </p:graphicEl>
                                          </p:spTgt>
                                        </p:tgtEl>
                                        <p:attrNameLst>
                                          <p:attrName>style.visibility</p:attrName>
                                        </p:attrNameLst>
                                      </p:cBhvr>
                                      <p:to>
                                        <p:strVal val="visible"/>
                                      </p:to>
                                    </p:set>
                                    <p:animEffect transition="in" filter="fade">
                                      <p:cBhvr>
                                        <p:cTn id="27" dur="500"/>
                                        <p:tgtEl>
                                          <p:spTgt spid="5">
                                            <p:graphicEl>
                                              <a:dgm id="{090B892C-19EC-4B38-A95A-7B08942391B5}"/>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7AB972EF-3CF4-4BFF-8543-D9DB4634F80F}"/>
                                            </p:graphicEl>
                                          </p:spTgt>
                                        </p:tgtEl>
                                        <p:attrNameLst>
                                          <p:attrName>style.visibility</p:attrName>
                                        </p:attrNameLst>
                                      </p:cBhvr>
                                      <p:to>
                                        <p:strVal val="visible"/>
                                      </p:to>
                                    </p:set>
                                    <p:animEffect transition="in" filter="fade">
                                      <p:cBhvr>
                                        <p:cTn id="31" dur="500"/>
                                        <p:tgtEl>
                                          <p:spTgt spid="5">
                                            <p:graphicEl>
                                              <a:dgm id="{7AB972EF-3CF4-4BFF-8543-D9DB4634F80F}"/>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9FFDCD58-193F-4D76-A5D6-46E10A7A4F82}"/>
                                            </p:graphicEl>
                                          </p:spTgt>
                                        </p:tgtEl>
                                        <p:attrNameLst>
                                          <p:attrName>style.visibility</p:attrName>
                                        </p:attrNameLst>
                                      </p:cBhvr>
                                      <p:to>
                                        <p:strVal val="visible"/>
                                      </p:to>
                                    </p:set>
                                    <p:animEffect transition="in" filter="fade">
                                      <p:cBhvr>
                                        <p:cTn id="35" dur="500"/>
                                        <p:tgtEl>
                                          <p:spTgt spid="5">
                                            <p:graphicEl>
                                              <a:dgm id="{9FFDCD58-193F-4D76-A5D6-46E10A7A4F82}"/>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graphicEl>
                                              <a:dgm id="{0B98FE87-1307-40D6-B684-A1B60ED7ED18}"/>
                                            </p:graphicEl>
                                          </p:spTgt>
                                        </p:tgtEl>
                                        <p:attrNameLst>
                                          <p:attrName>style.visibility</p:attrName>
                                        </p:attrNameLst>
                                      </p:cBhvr>
                                      <p:to>
                                        <p:strVal val="visible"/>
                                      </p:to>
                                    </p:set>
                                    <p:animEffect transition="in" filter="fade">
                                      <p:cBhvr>
                                        <p:cTn id="39" dur="500"/>
                                        <p:tgtEl>
                                          <p:spTgt spid="5">
                                            <p:graphicEl>
                                              <a:dgm id="{0B98FE87-1307-40D6-B684-A1B60ED7ED1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9571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9B7B6363-B86F-40A3-8902-DFA61F46B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3CB43-D843-5543-150D-4219DDA33AC6}"/>
              </a:ext>
            </a:extLst>
          </p:cNvPr>
          <p:cNvSpPr>
            <a:spLocks noGrp="1"/>
          </p:cNvSpPr>
          <p:nvPr>
            <p:ph type="title"/>
          </p:nvPr>
        </p:nvSpPr>
        <p:spPr>
          <a:xfrm>
            <a:off x="838200" y="780444"/>
            <a:ext cx="4030834" cy="5391756"/>
          </a:xfrm>
        </p:spPr>
        <p:txBody>
          <a:bodyPr anchor="t">
            <a:normAutofit/>
          </a:bodyPr>
          <a:lstStyle/>
          <a:p>
            <a:r>
              <a:rPr lang="en-IN" dirty="0"/>
              <a:t>ML.NET step-by-step</a:t>
            </a:r>
          </a:p>
        </p:txBody>
      </p:sp>
      <p:graphicFrame>
        <p:nvGraphicFramePr>
          <p:cNvPr id="12" name="Content Placeholder 2">
            <a:extLst>
              <a:ext uri="{FF2B5EF4-FFF2-40B4-BE49-F238E27FC236}">
                <a16:creationId xmlns:a16="http://schemas.microsoft.com/office/drawing/2014/main" id="{E909DB4A-E7FD-7A1E-F33D-7FF033163EA9}"/>
              </a:ext>
            </a:extLst>
          </p:cNvPr>
          <p:cNvGraphicFramePr>
            <a:graphicFrameLocks noGrp="1"/>
          </p:cNvGraphicFramePr>
          <p:nvPr>
            <p:ph idx="1"/>
            <p:extLst>
              <p:ext uri="{D42A27DB-BD31-4B8C-83A1-F6EECF244321}">
                <p14:modId xmlns:p14="http://schemas.microsoft.com/office/powerpoint/2010/main" val="3188479867"/>
              </p:ext>
            </p:extLst>
          </p:nvPr>
        </p:nvGraphicFramePr>
        <p:xfrm>
          <a:off x="5591236" y="780444"/>
          <a:ext cx="5762564" cy="5396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44194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graphicEl>
                                              <a:dgm id="{790C4621-A6FC-4FDD-928D-12EDC3EEA082}"/>
                                            </p:graphicEl>
                                          </p:spTgt>
                                        </p:tgtEl>
                                        <p:attrNameLst>
                                          <p:attrName>style.visibility</p:attrName>
                                        </p:attrNameLst>
                                      </p:cBhvr>
                                      <p:to>
                                        <p:strVal val="visible"/>
                                      </p:to>
                                    </p:set>
                                    <p:anim calcmode="lin" valueType="num">
                                      <p:cBhvr additive="base">
                                        <p:cTn id="7" dur="500" fill="hold"/>
                                        <p:tgtEl>
                                          <p:spTgt spid="12">
                                            <p:graphicEl>
                                              <a:dgm id="{790C4621-A6FC-4FDD-928D-12EDC3EEA08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dgm id="{790C4621-A6FC-4FDD-928D-12EDC3EEA082}"/>
                                            </p:graphic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graphicEl>
                                              <a:dgm id="{01175E1E-7628-4659-8D5A-041DBBA1D1C7}"/>
                                            </p:graphicEl>
                                          </p:spTgt>
                                        </p:tgtEl>
                                        <p:attrNameLst>
                                          <p:attrName>style.visibility</p:attrName>
                                        </p:attrNameLst>
                                      </p:cBhvr>
                                      <p:to>
                                        <p:strVal val="visible"/>
                                      </p:to>
                                    </p:set>
                                    <p:anim calcmode="lin" valueType="num">
                                      <p:cBhvr additive="base">
                                        <p:cTn id="12" dur="500" fill="hold"/>
                                        <p:tgtEl>
                                          <p:spTgt spid="12">
                                            <p:graphicEl>
                                              <a:dgm id="{01175E1E-7628-4659-8D5A-041DBBA1D1C7}"/>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graphicEl>
                                              <a:dgm id="{01175E1E-7628-4659-8D5A-041DBBA1D1C7}"/>
                                            </p:graphic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graphicEl>
                                              <a:dgm id="{5CA67411-F985-4F68-A745-76E08FE4036E}"/>
                                            </p:graphicEl>
                                          </p:spTgt>
                                        </p:tgtEl>
                                        <p:attrNameLst>
                                          <p:attrName>style.visibility</p:attrName>
                                        </p:attrNameLst>
                                      </p:cBhvr>
                                      <p:to>
                                        <p:strVal val="visible"/>
                                      </p:to>
                                    </p:set>
                                    <p:anim calcmode="lin" valueType="num">
                                      <p:cBhvr additive="base">
                                        <p:cTn id="17" dur="500" fill="hold"/>
                                        <p:tgtEl>
                                          <p:spTgt spid="12">
                                            <p:graphicEl>
                                              <a:dgm id="{5CA67411-F985-4F68-A745-76E08FE403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graphicEl>
                                              <a:dgm id="{5CA67411-F985-4F68-A745-76E08FE4036E}"/>
                                            </p:graphic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graphicEl>
                                              <a:dgm id="{2E86B5DD-1CAC-44A6-8365-1924AF922927}"/>
                                            </p:graphicEl>
                                          </p:spTgt>
                                        </p:tgtEl>
                                        <p:attrNameLst>
                                          <p:attrName>style.visibility</p:attrName>
                                        </p:attrNameLst>
                                      </p:cBhvr>
                                      <p:to>
                                        <p:strVal val="visible"/>
                                      </p:to>
                                    </p:set>
                                    <p:anim calcmode="lin" valueType="num">
                                      <p:cBhvr additive="base">
                                        <p:cTn id="22" dur="500" fill="hold"/>
                                        <p:tgtEl>
                                          <p:spTgt spid="12">
                                            <p:graphicEl>
                                              <a:dgm id="{2E86B5DD-1CAC-44A6-8365-1924AF922927}"/>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
                                            <p:graphicEl>
                                              <a:dgm id="{2E86B5DD-1CAC-44A6-8365-1924AF922927}"/>
                                            </p:graphic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
                                            <p:graphicEl>
                                              <a:dgm id="{CA4258E8-4040-47C2-B4CA-32DE7C3F4A3E}"/>
                                            </p:graphicEl>
                                          </p:spTgt>
                                        </p:tgtEl>
                                        <p:attrNameLst>
                                          <p:attrName>style.visibility</p:attrName>
                                        </p:attrNameLst>
                                      </p:cBhvr>
                                      <p:to>
                                        <p:strVal val="visible"/>
                                      </p:to>
                                    </p:set>
                                    <p:anim calcmode="lin" valueType="num">
                                      <p:cBhvr additive="base">
                                        <p:cTn id="27" dur="500" fill="hold"/>
                                        <p:tgtEl>
                                          <p:spTgt spid="12">
                                            <p:graphicEl>
                                              <a:dgm id="{CA4258E8-4040-47C2-B4CA-32DE7C3F4A3E}"/>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graphicEl>
                                              <a:dgm id="{CA4258E8-4040-47C2-B4CA-32DE7C3F4A3E}"/>
                                            </p:graphic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
                                            <p:graphicEl>
                                              <a:dgm id="{7580B24D-DC43-4FFC-A916-91936D2783FD}"/>
                                            </p:graphicEl>
                                          </p:spTgt>
                                        </p:tgtEl>
                                        <p:attrNameLst>
                                          <p:attrName>style.visibility</p:attrName>
                                        </p:attrNameLst>
                                      </p:cBhvr>
                                      <p:to>
                                        <p:strVal val="visible"/>
                                      </p:to>
                                    </p:set>
                                    <p:anim calcmode="lin" valueType="num">
                                      <p:cBhvr additive="base">
                                        <p:cTn id="32" dur="500" fill="hold"/>
                                        <p:tgtEl>
                                          <p:spTgt spid="12">
                                            <p:graphicEl>
                                              <a:dgm id="{7580B24D-DC43-4FFC-A916-91936D2783FD}"/>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graphicEl>
                                              <a:dgm id="{7580B24D-DC43-4FFC-A916-91936D2783FD}"/>
                                            </p:graphic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
                                            <p:graphicEl>
                                              <a:dgm id="{3D0B24F0-EB91-4B1A-BF62-F66283B7C35D}"/>
                                            </p:graphicEl>
                                          </p:spTgt>
                                        </p:tgtEl>
                                        <p:attrNameLst>
                                          <p:attrName>style.visibility</p:attrName>
                                        </p:attrNameLst>
                                      </p:cBhvr>
                                      <p:to>
                                        <p:strVal val="visible"/>
                                      </p:to>
                                    </p:set>
                                    <p:anim calcmode="lin" valueType="num">
                                      <p:cBhvr additive="base">
                                        <p:cTn id="37" dur="500" fill="hold"/>
                                        <p:tgtEl>
                                          <p:spTgt spid="12">
                                            <p:graphicEl>
                                              <a:dgm id="{3D0B24F0-EB91-4B1A-BF62-F66283B7C35D}"/>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graphicEl>
                                              <a:dgm id="{3D0B24F0-EB91-4B1A-BF62-F66283B7C35D}"/>
                                            </p:graphic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2">
                                            <p:graphicEl>
                                              <a:dgm id="{4270C0C9-BC94-4CED-B897-1E823FB63393}"/>
                                            </p:graphicEl>
                                          </p:spTgt>
                                        </p:tgtEl>
                                        <p:attrNameLst>
                                          <p:attrName>style.visibility</p:attrName>
                                        </p:attrNameLst>
                                      </p:cBhvr>
                                      <p:to>
                                        <p:strVal val="visible"/>
                                      </p:to>
                                    </p:set>
                                    <p:anim calcmode="lin" valueType="num">
                                      <p:cBhvr additive="base">
                                        <p:cTn id="42" dur="500" fill="hold"/>
                                        <p:tgtEl>
                                          <p:spTgt spid="12">
                                            <p:graphicEl>
                                              <a:dgm id="{4270C0C9-BC94-4CED-B897-1E823FB63393}"/>
                                            </p:graphicEl>
                                          </p:spTgt>
                                        </p:tgtEl>
                                        <p:attrNameLst>
                                          <p:attrName>ppt_x</p:attrName>
                                        </p:attrNameLst>
                                      </p:cBhvr>
                                      <p:tavLst>
                                        <p:tav tm="0">
                                          <p:val>
                                            <p:strVal val="#ppt_x"/>
                                          </p:val>
                                        </p:tav>
                                        <p:tav tm="100000">
                                          <p:val>
                                            <p:strVal val="#ppt_x"/>
                                          </p:val>
                                        </p:tav>
                                      </p:tavLst>
                                    </p:anim>
                                    <p:anim calcmode="lin" valueType="num">
                                      <p:cBhvr additive="base">
                                        <p:cTn id="43" dur="500" fill="hold"/>
                                        <p:tgtEl>
                                          <p:spTgt spid="12">
                                            <p:graphicEl>
                                              <a:dgm id="{4270C0C9-BC94-4CED-B897-1E823FB63393}"/>
                                            </p:graphic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2">
                                            <p:graphicEl>
                                              <a:dgm id="{7C0A563C-FD43-43F9-88FC-00368C1D6083}"/>
                                            </p:graphicEl>
                                          </p:spTgt>
                                        </p:tgtEl>
                                        <p:attrNameLst>
                                          <p:attrName>style.visibility</p:attrName>
                                        </p:attrNameLst>
                                      </p:cBhvr>
                                      <p:to>
                                        <p:strVal val="visible"/>
                                      </p:to>
                                    </p:set>
                                    <p:anim calcmode="lin" valueType="num">
                                      <p:cBhvr additive="base">
                                        <p:cTn id="47" dur="500" fill="hold"/>
                                        <p:tgtEl>
                                          <p:spTgt spid="12">
                                            <p:graphicEl>
                                              <a:dgm id="{7C0A563C-FD43-43F9-88FC-00368C1D608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graphicEl>
                                              <a:dgm id="{7C0A563C-FD43-43F9-88FC-00368C1D6083}"/>
                                            </p:graphic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2">
                                            <p:graphicEl>
                                              <a:dgm id="{9EE05D31-7025-4AF8-9FF0-DDCEE2DC2958}"/>
                                            </p:graphicEl>
                                          </p:spTgt>
                                        </p:tgtEl>
                                        <p:attrNameLst>
                                          <p:attrName>style.visibility</p:attrName>
                                        </p:attrNameLst>
                                      </p:cBhvr>
                                      <p:to>
                                        <p:strVal val="visible"/>
                                      </p:to>
                                    </p:set>
                                    <p:anim calcmode="lin" valueType="num">
                                      <p:cBhvr additive="base">
                                        <p:cTn id="52" dur="500" fill="hold"/>
                                        <p:tgtEl>
                                          <p:spTgt spid="12">
                                            <p:graphicEl>
                                              <a:dgm id="{9EE05D31-7025-4AF8-9FF0-DDCEE2DC2958}"/>
                                            </p:graphicEl>
                                          </p:spTgt>
                                        </p:tgtEl>
                                        <p:attrNameLst>
                                          <p:attrName>ppt_x</p:attrName>
                                        </p:attrNameLst>
                                      </p:cBhvr>
                                      <p:tavLst>
                                        <p:tav tm="0">
                                          <p:val>
                                            <p:strVal val="#ppt_x"/>
                                          </p:val>
                                        </p:tav>
                                        <p:tav tm="100000">
                                          <p:val>
                                            <p:strVal val="#ppt_x"/>
                                          </p:val>
                                        </p:tav>
                                      </p:tavLst>
                                    </p:anim>
                                    <p:anim calcmode="lin" valueType="num">
                                      <p:cBhvr additive="base">
                                        <p:cTn id="53" dur="500" fill="hold"/>
                                        <p:tgtEl>
                                          <p:spTgt spid="12">
                                            <p:graphicEl>
                                              <a:dgm id="{9EE05D31-7025-4AF8-9FF0-DDCEE2DC2958}"/>
                                            </p:graphic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2">
                                            <p:graphicEl>
                                              <a:dgm id="{3A4BAEB3-6BB3-4CBF-A096-538EB2BACC98}"/>
                                            </p:graphicEl>
                                          </p:spTgt>
                                        </p:tgtEl>
                                        <p:attrNameLst>
                                          <p:attrName>style.visibility</p:attrName>
                                        </p:attrNameLst>
                                      </p:cBhvr>
                                      <p:to>
                                        <p:strVal val="visible"/>
                                      </p:to>
                                    </p:set>
                                    <p:anim calcmode="lin" valueType="num">
                                      <p:cBhvr additive="base">
                                        <p:cTn id="57" dur="500" fill="hold"/>
                                        <p:tgtEl>
                                          <p:spTgt spid="12">
                                            <p:graphicEl>
                                              <a:dgm id="{3A4BAEB3-6BB3-4CBF-A096-538EB2BACC98}"/>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2">
                                            <p:graphicEl>
                                              <a:dgm id="{3A4BAEB3-6BB3-4CBF-A096-538EB2BACC98}"/>
                                            </p:graphic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2">
                                            <p:graphicEl>
                                              <a:dgm id="{F3DD51B6-D1A5-42CD-BD69-6815688D4090}"/>
                                            </p:graphicEl>
                                          </p:spTgt>
                                        </p:tgtEl>
                                        <p:attrNameLst>
                                          <p:attrName>style.visibility</p:attrName>
                                        </p:attrNameLst>
                                      </p:cBhvr>
                                      <p:to>
                                        <p:strVal val="visible"/>
                                      </p:to>
                                    </p:set>
                                    <p:anim calcmode="lin" valueType="num">
                                      <p:cBhvr additive="base">
                                        <p:cTn id="62" dur="500" fill="hold"/>
                                        <p:tgtEl>
                                          <p:spTgt spid="12">
                                            <p:graphicEl>
                                              <a:dgm id="{F3DD51B6-D1A5-42CD-BD69-6815688D4090}"/>
                                            </p:graphicEl>
                                          </p:spTgt>
                                        </p:tgtEl>
                                        <p:attrNameLst>
                                          <p:attrName>ppt_x</p:attrName>
                                        </p:attrNameLst>
                                      </p:cBhvr>
                                      <p:tavLst>
                                        <p:tav tm="0">
                                          <p:val>
                                            <p:strVal val="#ppt_x"/>
                                          </p:val>
                                        </p:tav>
                                        <p:tav tm="100000">
                                          <p:val>
                                            <p:strVal val="#ppt_x"/>
                                          </p:val>
                                        </p:tav>
                                      </p:tavLst>
                                    </p:anim>
                                    <p:anim calcmode="lin" valueType="num">
                                      <p:cBhvr additive="base">
                                        <p:cTn id="63" dur="500" fill="hold"/>
                                        <p:tgtEl>
                                          <p:spTgt spid="12">
                                            <p:graphicEl>
                                              <a:dgm id="{F3DD51B6-D1A5-42CD-BD69-6815688D4090}"/>
                                            </p:graphic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2">
                                            <p:graphicEl>
                                              <a:dgm id="{09C282FA-E915-42D6-B2A7-F03D6FF42BB9}"/>
                                            </p:graphicEl>
                                          </p:spTgt>
                                        </p:tgtEl>
                                        <p:attrNameLst>
                                          <p:attrName>style.visibility</p:attrName>
                                        </p:attrNameLst>
                                      </p:cBhvr>
                                      <p:to>
                                        <p:strVal val="visible"/>
                                      </p:to>
                                    </p:set>
                                    <p:anim calcmode="lin" valueType="num">
                                      <p:cBhvr additive="base">
                                        <p:cTn id="67" dur="500" fill="hold"/>
                                        <p:tgtEl>
                                          <p:spTgt spid="12">
                                            <p:graphicEl>
                                              <a:dgm id="{09C282FA-E915-42D6-B2A7-F03D6FF42BB9}"/>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
                                            <p:graphicEl>
                                              <a:dgm id="{09C282FA-E915-42D6-B2A7-F03D6FF42BB9}"/>
                                            </p:graphic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2">
                                            <p:graphicEl>
                                              <a:dgm id="{E9FD5074-5307-445C-BBE2-0AE4DD5ADF4A}"/>
                                            </p:graphicEl>
                                          </p:spTgt>
                                        </p:tgtEl>
                                        <p:attrNameLst>
                                          <p:attrName>style.visibility</p:attrName>
                                        </p:attrNameLst>
                                      </p:cBhvr>
                                      <p:to>
                                        <p:strVal val="visible"/>
                                      </p:to>
                                    </p:set>
                                    <p:anim calcmode="lin" valueType="num">
                                      <p:cBhvr additive="base">
                                        <p:cTn id="72" dur="500" fill="hold"/>
                                        <p:tgtEl>
                                          <p:spTgt spid="12">
                                            <p:graphicEl>
                                              <a:dgm id="{E9FD5074-5307-445C-BBE2-0AE4DD5ADF4A}"/>
                                            </p:graphicEl>
                                          </p:spTgt>
                                        </p:tgtEl>
                                        <p:attrNameLst>
                                          <p:attrName>ppt_x</p:attrName>
                                        </p:attrNameLst>
                                      </p:cBhvr>
                                      <p:tavLst>
                                        <p:tav tm="0">
                                          <p:val>
                                            <p:strVal val="#ppt_x"/>
                                          </p:val>
                                        </p:tav>
                                        <p:tav tm="100000">
                                          <p:val>
                                            <p:strVal val="#ppt_x"/>
                                          </p:val>
                                        </p:tav>
                                      </p:tavLst>
                                    </p:anim>
                                    <p:anim calcmode="lin" valueType="num">
                                      <p:cBhvr additive="base">
                                        <p:cTn id="73" dur="500" fill="hold"/>
                                        <p:tgtEl>
                                          <p:spTgt spid="12">
                                            <p:graphicEl>
                                              <a:dgm id="{E9FD5074-5307-445C-BBE2-0AE4DD5ADF4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0CB35-F9E3-4E65-4156-E42BD474D3E2}"/>
              </a:ext>
            </a:extLst>
          </p:cNvPr>
          <p:cNvSpPr>
            <a:spLocks noGrp="1"/>
          </p:cNvSpPr>
          <p:nvPr>
            <p:ph type="title"/>
          </p:nvPr>
        </p:nvSpPr>
        <p:spPr>
          <a:xfrm>
            <a:off x="838200" y="365126"/>
            <a:ext cx="10668000" cy="1038508"/>
          </a:xfrm>
        </p:spPr>
        <p:txBody>
          <a:bodyPr>
            <a:normAutofit/>
          </a:bodyPr>
          <a:lstStyle/>
          <a:p>
            <a:r>
              <a:rPr lang="en-IN"/>
              <a:t>MLContext</a:t>
            </a:r>
            <a:endParaRPr lang="en-IN" dirty="0"/>
          </a:p>
        </p:txBody>
      </p:sp>
      <p:graphicFrame>
        <p:nvGraphicFramePr>
          <p:cNvPr id="5" name="Content Placeholder 2">
            <a:extLst>
              <a:ext uri="{FF2B5EF4-FFF2-40B4-BE49-F238E27FC236}">
                <a16:creationId xmlns:a16="http://schemas.microsoft.com/office/drawing/2014/main" id="{B7005EF2-DD93-3C9D-770C-9A4E6C54788E}"/>
              </a:ext>
            </a:extLst>
          </p:cNvPr>
          <p:cNvGraphicFramePr>
            <a:graphicFrameLocks noGrp="1"/>
          </p:cNvGraphicFramePr>
          <p:nvPr>
            <p:ph idx="1"/>
            <p:extLst>
              <p:ext uri="{D42A27DB-BD31-4B8C-83A1-F6EECF244321}">
                <p14:modId xmlns:p14="http://schemas.microsoft.com/office/powerpoint/2010/main" val="720019902"/>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7440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graphicEl>
                                              <a:dgm id="{DE0F3D7A-0357-4657-A6FA-3A08FE1694CB}"/>
                                            </p:graphicEl>
                                          </p:spTgt>
                                        </p:tgtEl>
                                        <p:attrNameLst>
                                          <p:attrName>style.visibility</p:attrName>
                                        </p:attrNameLst>
                                      </p:cBhvr>
                                      <p:to>
                                        <p:strVal val="visible"/>
                                      </p:to>
                                    </p:set>
                                    <p:animEffect transition="in" filter="randombar(horizontal)">
                                      <p:cBhvr>
                                        <p:cTn id="7" dur="500"/>
                                        <p:tgtEl>
                                          <p:spTgt spid="5">
                                            <p:graphicEl>
                                              <a:dgm id="{DE0F3D7A-0357-4657-A6FA-3A08FE1694CB}"/>
                                            </p:graphic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graphicEl>
                                              <a:dgm id="{5256BF85-DD62-4874-BA4B-37CE53490393}"/>
                                            </p:graphicEl>
                                          </p:spTgt>
                                        </p:tgtEl>
                                        <p:attrNameLst>
                                          <p:attrName>style.visibility</p:attrName>
                                        </p:attrNameLst>
                                      </p:cBhvr>
                                      <p:to>
                                        <p:strVal val="visible"/>
                                      </p:to>
                                    </p:set>
                                    <p:animEffect transition="in" filter="randombar(horizontal)">
                                      <p:cBhvr>
                                        <p:cTn id="11" dur="500"/>
                                        <p:tgtEl>
                                          <p:spTgt spid="5">
                                            <p:graphicEl>
                                              <a:dgm id="{5256BF85-DD62-4874-BA4B-37CE53490393}"/>
                                            </p:graphic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graphicEl>
                                              <a:dgm id="{6D5BF4A0-6AE8-472C-B066-5AFC6E7B5625}"/>
                                            </p:graphicEl>
                                          </p:spTgt>
                                        </p:tgtEl>
                                        <p:attrNameLst>
                                          <p:attrName>style.visibility</p:attrName>
                                        </p:attrNameLst>
                                      </p:cBhvr>
                                      <p:to>
                                        <p:strVal val="visible"/>
                                      </p:to>
                                    </p:set>
                                    <p:animEffect transition="in" filter="randombar(horizontal)">
                                      <p:cBhvr>
                                        <p:cTn id="15" dur="500"/>
                                        <p:tgtEl>
                                          <p:spTgt spid="5">
                                            <p:graphicEl>
                                              <a:dgm id="{6D5BF4A0-6AE8-472C-B066-5AFC6E7B5625}"/>
                                            </p:graphic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graphicEl>
                                              <a:dgm id="{E419F095-4FB8-4206-AB61-788888E6DD42}"/>
                                            </p:graphicEl>
                                          </p:spTgt>
                                        </p:tgtEl>
                                        <p:attrNameLst>
                                          <p:attrName>style.visibility</p:attrName>
                                        </p:attrNameLst>
                                      </p:cBhvr>
                                      <p:to>
                                        <p:strVal val="visible"/>
                                      </p:to>
                                    </p:set>
                                    <p:animEffect transition="in" filter="randombar(horizontal)">
                                      <p:cBhvr>
                                        <p:cTn id="19" dur="500"/>
                                        <p:tgtEl>
                                          <p:spTgt spid="5">
                                            <p:graphicEl>
                                              <a:dgm id="{E419F095-4FB8-4206-AB61-788888E6DD42}"/>
                                            </p:graphic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graphicEl>
                                              <a:dgm id="{01291892-1F4F-42C1-B631-97896A70A8D0}"/>
                                            </p:graphicEl>
                                          </p:spTgt>
                                        </p:tgtEl>
                                        <p:attrNameLst>
                                          <p:attrName>style.visibility</p:attrName>
                                        </p:attrNameLst>
                                      </p:cBhvr>
                                      <p:to>
                                        <p:strVal val="visible"/>
                                      </p:to>
                                    </p:set>
                                    <p:animEffect transition="in" filter="randombar(horizontal)">
                                      <p:cBhvr>
                                        <p:cTn id="23" dur="500"/>
                                        <p:tgtEl>
                                          <p:spTgt spid="5">
                                            <p:graphicEl>
                                              <a:dgm id="{01291892-1F4F-42C1-B631-97896A70A8D0}"/>
                                            </p:graphic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
                                            <p:graphicEl>
                                              <a:dgm id="{CAA3A15C-1F8C-450F-A327-64ED6E3A4915}"/>
                                            </p:graphicEl>
                                          </p:spTgt>
                                        </p:tgtEl>
                                        <p:attrNameLst>
                                          <p:attrName>style.visibility</p:attrName>
                                        </p:attrNameLst>
                                      </p:cBhvr>
                                      <p:to>
                                        <p:strVal val="visible"/>
                                      </p:to>
                                    </p:set>
                                    <p:animEffect transition="in" filter="randombar(horizontal)">
                                      <p:cBhvr>
                                        <p:cTn id="27" dur="500"/>
                                        <p:tgtEl>
                                          <p:spTgt spid="5">
                                            <p:graphicEl>
                                              <a:dgm id="{CAA3A15C-1F8C-450F-A327-64ED6E3A49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37765-00E5-6F8D-C75E-EAEC1FF46F05}"/>
              </a:ext>
            </a:extLst>
          </p:cNvPr>
          <p:cNvSpPr>
            <a:spLocks noGrp="1"/>
          </p:cNvSpPr>
          <p:nvPr>
            <p:ph type="title"/>
          </p:nvPr>
        </p:nvSpPr>
        <p:spPr>
          <a:xfrm>
            <a:off x="838200" y="365126"/>
            <a:ext cx="10668000" cy="1038508"/>
          </a:xfrm>
        </p:spPr>
        <p:txBody>
          <a:bodyPr>
            <a:normAutofit/>
          </a:bodyPr>
          <a:lstStyle/>
          <a:p>
            <a:r>
              <a:rPr lang="en-IN" dirty="0"/>
              <a:t>Load Data</a:t>
            </a:r>
          </a:p>
        </p:txBody>
      </p:sp>
      <p:graphicFrame>
        <p:nvGraphicFramePr>
          <p:cNvPr id="5" name="Content Placeholder 2">
            <a:extLst>
              <a:ext uri="{FF2B5EF4-FFF2-40B4-BE49-F238E27FC236}">
                <a16:creationId xmlns:a16="http://schemas.microsoft.com/office/drawing/2014/main" id="{4D7732D2-3A79-C663-C9D9-0FB698684CD3}"/>
              </a:ext>
            </a:extLst>
          </p:cNvPr>
          <p:cNvGraphicFramePr>
            <a:graphicFrameLocks noGrp="1"/>
          </p:cNvGraphicFramePr>
          <p:nvPr>
            <p:ph idx="1"/>
            <p:extLst>
              <p:ext uri="{D42A27DB-BD31-4B8C-83A1-F6EECF244321}">
                <p14:modId xmlns:p14="http://schemas.microsoft.com/office/powerpoint/2010/main" val="668946259"/>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48621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71C60069-8D94-4A26-AE47-CA31574B5C79}"/>
                                            </p:graphicEl>
                                          </p:spTgt>
                                        </p:tgtEl>
                                        <p:attrNameLst>
                                          <p:attrName>style.visibility</p:attrName>
                                        </p:attrNameLst>
                                      </p:cBhvr>
                                      <p:to>
                                        <p:strVal val="visible"/>
                                      </p:to>
                                    </p:set>
                                    <p:animEffect transition="in" filter="fade">
                                      <p:cBhvr>
                                        <p:cTn id="7" dur="500"/>
                                        <p:tgtEl>
                                          <p:spTgt spid="5">
                                            <p:graphicEl>
                                              <a:dgm id="{71C60069-8D94-4A26-AE47-CA31574B5C7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2B203ED-DA9A-4F8D-A9E5-BA86E82A2EA9}"/>
                                            </p:graphicEl>
                                          </p:spTgt>
                                        </p:tgtEl>
                                        <p:attrNameLst>
                                          <p:attrName>style.visibility</p:attrName>
                                        </p:attrNameLst>
                                      </p:cBhvr>
                                      <p:to>
                                        <p:strVal val="visible"/>
                                      </p:to>
                                    </p:set>
                                    <p:animEffect transition="in" filter="fade">
                                      <p:cBhvr>
                                        <p:cTn id="11" dur="500"/>
                                        <p:tgtEl>
                                          <p:spTgt spid="5">
                                            <p:graphicEl>
                                              <a:dgm id="{22B203ED-DA9A-4F8D-A9E5-BA86E82A2EA9}"/>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1E2B4FAE-28A9-40F8-A470-F40042B7FDDE}"/>
                                            </p:graphicEl>
                                          </p:spTgt>
                                        </p:tgtEl>
                                        <p:attrNameLst>
                                          <p:attrName>style.visibility</p:attrName>
                                        </p:attrNameLst>
                                      </p:cBhvr>
                                      <p:to>
                                        <p:strVal val="visible"/>
                                      </p:to>
                                    </p:set>
                                    <p:animEffect transition="in" filter="fade">
                                      <p:cBhvr>
                                        <p:cTn id="15" dur="500"/>
                                        <p:tgtEl>
                                          <p:spTgt spid="5">
                                            <p:graphicEl>
                                              <a:dgm id="{1E2B4FAE-28A9-40F8-A470-F40042B7FDDE}"/>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FB628783-EFDE-4269-A7BA-58BD5DD4BAF0}"/>
                                            </p:graphicEl>
                                          </p:spTgt>
                                        </p:tgtEl>
                                        <p:attrNameLst>
                                          <p:attrName>style.visibility</p:attrName>
                                        </p:attrNameLst>
                                      </p:cBhvr>
                                      <p:to>
                                        <p:strVal val="visible"/>
                                      </p:to>
                                    </p:set>
                                    <p:animEffect transition="in" filter="fade">
                                      <p:cBhvr>
                                        <p:cTn id="19" dur="500"/>
                                        <p:tgtEl>
                                          <p:spTgt spid="5">
                                            <p:graphicEl>
                                              <a:dgm id="{FB628783-EFDE-4269-A7BA-58BD5DD4BAF0}"/>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13B28D4F-7CCF-4992-93AE-E12BF78F7BD0}"/>
                                            </p:graphicEl>
                                          </p:spTgt>
                                        </p:tgtEl>
                                        <p:attrNameLst>
                                          <p:attrName>style.visibility</p:attrName>
                                        </p:attrNameLst>
                                      </p:cBhvr>
                                      <p:to>
                                        <p:strVal val="visible"/>
                                      </p:to>
                                    </p:set>
                                    <p:animEffect transition="in" filter="fade">
                                      <p:cBhvr>
                                        <p:cTn id="23" dur="500"/>
                                        <p:tgtEl>
                                          <p:spTgt spid="5">
                                            <p:graphicEl>
                                              <a:dgm id="{13B28D4F-7CCF-4992-93AE-E12BF78F7BD0}"/>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DD520C7A-6A0E-4CF1-9646-4989B728C5E2}"/>
                                            </p:graphicEl>
                                          </p:spTgt>
                                        </p:tgtEl>
                                        <p:attrNameLst>
                                          <p:attrName>style.visibility</p:attrName>
                                        </p:attrNameLst>
                                      </p:cBhvr>
                                      <p:to>
                                        <p:strVal val="visible"/>
                                      </p:to>
                                    </p:set>
                                    <p:animEffect transition="in" filter="fade">
                                      <p:cBhvr>
                                        <p:cTn id="27" dur="500"/>
                                        <p:tgtEl>
                                          <p:spTgt spid="5">
                                            <p:graphicEl>
                                              <a:dgm id="{DD520C7A-6A0E-4CF1-9646-4989B728C5E2}"/>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70E5BA59-AEEA-4804-B408-B709A6511780}"/>
                                            </p:graphicEl>
                                          </p:spTgt>
                                        </p:tgtEl>
                                        <p:attrNameLst>
                                          <p:attrName>style.visibility</p:attrName>
                                        </p:attrNameLst>
                                      </p:cBhvr>
                                      <p:to>
                                        <p:strVal val="visible"/>
                                      </p:to>
                                    </p:set>
                                    <p:animEffect transition="in" filter="fade">
                                      <p:cBhvr>
                                        <p:cTn id="31" dur="500"/>
                                        <p:tgtEl>
                                          <p:spTgt spid="5">
                                            <p:graphicEl>
                                              <a:dgm id="{70E5BA59-AEEA-4804-B408-B709A6511780}"/>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906F4446-4381-41AE-90EB-B4D7F7C629A5}"/>
                                            </p:graphicEl>
                                          </p:spTgt>
                                        </p:tgtEl>
                                        <p:attrNameLst>
                                          <p:attrName>style.visibility</p:attrName>
                                        </p:attrNameLst>
                                      </p:cBhvr>
                                      <p:to>
                                        <p:strVal val="visible"/>
                                      </p:to>
                                    </p:set>
                                    <p:animEffect transition="in" filter="fade">
                                      <p:cBhvr>
                                        <p:cTn id="35" dur="500"/>
                                        <p:tgtEl>
                                          <p:spTgt spid="5">
                                            <p:graphicEl>
                                              <a:dgm id="{906F4446-4381-41AE-90EB-B4D7F7C629A5}"/>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graphicEl>
                                              <a:dgm id="{1F52B0A0-329B-4D67-9CED-2EBD2E82BA54}"/>
                                            </p:graphicEl>
                                          </p:spTgt>
                                        </p:tgtEl>
                                        <p:attrNameLst>
                                          <p:attrName>style.visibility</p:attrName>
                                        </p:attrNameLst>
                                      </p:cBhvr>
                                      <p:to>
                                        <p:strVal val="visible"/>
                                      </p:to>
                                    </p:set>
                                    <p:animEffect transition="in" filter="fade">
                                      <p:cBhvr>
                                        <p:cTn id="39" dur="500"/>
                                        <p:tgtEl>
                                          <p:spTgt spid="5">
                                            <p:graphicEl>
                                              <a:dgm id="{1F52B0A0-329B-4D67-9CED-2EBD2E82BA54}"/>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graphicEl>
                                              <a:dgm id="{341B59B9-853A-4317-82F8-DC7B26E8440D}"/>
                                            </p:graphicEl>
                                          </p:spTgt>
                                        </p:tgtEl>
                                        <p:attrNameLst>
                                          <p:attrName>style.visibility</p:attrName>
                                        </p:attrNameLst>
                                      </p:cBhvr>
                                      <p:to>
                                        <p:strVal val="visible"/>
                                      </p:to>
                                    </p:set>
                                    <p:animEffect transition="in" filter="fade">
                                      <p:cBhvr>
                                        <p:cTn id="43" dur="500"/>
                                        <p:tgtEl>
                                          <p:spTgt spid="5">
                                            <p:graphicEl>
                                              <a:dgm id="{341B59B9-853A-4317-82F8-DC7B26E8440D}"/>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
                                            <p:graphicEl>
                                              <a:dgm id="{E38D3922-231E-436B-947E-B8014043861E}"/>
                                            </p:graphicEl>
                                          </p:spTgt>
                                        </p:tgtEl>
                                        <p:attrNameLst>
                                          <p:attrName>style.visibility</p:attrName>
                                        </p:attrNameLst>
                                      </p:cBhvr>
                                      <p:to>
                                        <p:strVal val="visible"/>
                                      </p:to>
                                    </p:set>
                                    <p:animEffect transition="in" filter="fade">
                                      <p:cBhvr>
                                        <p:cTn id="47" dur="500"/>
                                        <p:tgtEl>
                                          <p:spTgt spid="5">
                                            <p:graphicEl>
                                              <a:dgm id="{E38D3922-231E-436B-947E-B8014043861E}"/>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
                                            <p:graphicEl>
                                              <a:dgm id="{1757288A-C17F-4BF6-8525-A06A8D4144B1}"/>
                                            </p:graphicEl>
                                          </p:spTgt>
                                        </p:tgtEl>
                                        <p:attrNameLst>
                                          <p:attrName>style.visibility</p:attrName>
                                        </p:attrNameLst>
                                      </p:cBhvr>
                                      <p:to>
                                        <p:strVal val="visible"/>
                                      </p:to>
                                    </p:set>
                                    <p:animEffect transition="in" filter="fade">
                                      <p:cBhvr>
                                        <p:cTn id="51" dur="500"/>
                                        <p:tgtEl>
                                          <p:spTgt spid="5">
                                            <p:graphicEl>
                                              <a:dgm id="{1757288A-C17F-4BF6-8525-A06A8D4144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1529</Words>
  <Application>Microsoft Office PowerPoint</Application>
  <PresentationFormat>Widescreen</PresentationFormat>
  <Paragraphs>121</Paragraphs>
  <Slides>16</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Aharoni</vt:lpstr>
      <vt:lpstr>Arial</vt:lpstr>
      <vt:lpstr>Avenir Next LT Pro</vt:lpstr>
      <vt:lpstr>Calibri</vt:lpstr>
      <vt:lpstr>Open Sans</vt:lpstr>
      <vt:lpstr>FadeVTI</vt:lpstr>
      <vt:lpstr>Introduction to ML.NET</vt:lpstr>
      <vt:lpstr>PowerPoint Presentation</vt:lpstr>
      <vt:lpstr>.NET Machine learning &amp; AI</vt:lpstr>
      <vt:lpstr>ML.NET</vt:lpstr>
      <vt:lpstr>What is ML.NET?</vt:lpstr>
      <vt:lpstr>PowerPoint Presentation</vt:lpstr>
      <vt:lpstr>ML.NET step-by-step</vt:lpstr>
      <vt:lpstr>MLContext</vt:lpstr>
      <vt:lpstr>Load Data</vt:lpstr>
      <vt:lpstr>Transform Data</vt:lpstr>
      <vt:lpstr>Choose Algorithm</vt:lpstr>
      <vt:lpstr>Train Model</vt:lpstr>
      <vt:lpstr>Evaluate Model</vt:lpstr>
      <vt:lpstr>Deploy &amp; consume model</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ML.NET</dc:title>
  <dc:creator>Rohit Vipinmathews</dc:creator>
  <cp:lastModifiedBy>Rohit Vipinmathews</cp:lastModifiedBy>
  <cp:revision>10</cp:revision>
  <dcterms:created xsi:type="dcterms:W3CDTF">2023-01-20T18:56:13Z</dcterms:created>
  <dcterms:modified xsi:type="dcterms:W3CDTF">2023-01-20T20:09:44Z</dcterms:modified>
</cp:coreProperties>
</file>